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64" r:id="rId3"/>
    <p:sldId id="273" r:id="rId4"/>
    <p:sldId id="275" r:id="rId5"/>
    <p:sldId id="281" r:id="rId6"/>
    <p:sldId id="267" r:id="rId7"/>
  </p:sldIdLst>
  <p:sldSz cx="9144000" cy="6858000" type="screen4x3"/>
  <p:notesSz cx="6858000" cy="9144000"/>
  <p:embeddedFontLst>
    <p:embeddedFont>
      <p:font typeface="Twinkl" panose="020B0604020202020204" charset="0"/>
      <p:regular r:id="rId10"/>
      <p:bold r:id="rId11"/>
    </p:embeddedFont>
    <p:embeddedFont>
      <p:font typeface="Nirmala UI Semilight" panose="020B0402040204020203" pitchFamily="3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NTR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9C6E"/>
    <a:srgbClr val="003E15"/>
    <a:srgbClr val="D2CE85"/>
    <a:srgbClr val="E5C49B"/>
    <a:srgbClr val="DB2D26"/>
    <a:srgbClr val="F08213"/>
    <a:srgbClr val="F7BC92"/>
    <a:srgbClr val="6CBB84"/>
    <a:srgbClr val="025721"/>
    <a:srgbClr val="E7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116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53769" y="2796415"/>
            <a:ext cx="4144234" cy="3296410"/>
          </a:xfrm>
          <a:prstGeom prst="roundRect">
            <a:avLst>
              <a:gd name="adj" fmla="val 5571"/>
            </a:avLst>
          </a:prstGeom>
          <a:solidFill>
            <a:srgbClr val="6D9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08000" rIns="360000" bIns="108000" rtlCol="0" anchor="ctr">
            <a:noAutofit/>
          </a:bodyPr>
          <a:lstStyle/>
          <a:p>
            <a:pPr lvl="0"/>
            <a:endParaRPr lang="en-GB" dirty="0">
              <a:latin typeface="Twinkl" pitchFamily="50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8" t="40776" r="17515" b="11157"/>
          <a:stretch/>
        </p:blipFill>
        <p:spPr>
          <a:xfrm>
            <a:off x="4572000" y="2796414"/>
            <a:ext cx="3816350" cy="32964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0119" y="2796414"/>
            <a:ext cx="3818231" cy="3296411"/>
          </a:xfrm>
          <a:prstGeom prst="rect">
            <a:avLst/>
          </a:prstGeom>
          <a:solidFill>
            <a:srgbClr val="6D9C6E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5274" y="796639"/>
            <a:ext cx="8249690" cy="811725"/>
          </a:xfrm>
          <a:solidFill>
            <a:srgbClr val="003E15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" pitchFamily="50" charset="0"/>
              </a:rPr>
              <a:t>Who Is Andy Goldsworthy?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3769" y="4070670"/>
            <a:ext cx="3816350" cy="7478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lvl="0" indent="-114300" algn="ct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Andy Goldsworthy is a British artist, known for his sculptures </a:t>
            </a:r>
            <a:r>
              <a:rPr lang="en-GB" dirty="0" smtClean="0">
                <a:latin typeface="Twinkl" pitchFamily="50" charset="0"/>
              </a:rPr>
              <a:t>and photography</a:t>
            </a:r>
            <a:r>
              <a:rPr lang="en-GB" dirty="0">
                <a:latin typeface="Twinkl" pitchFamily="50" charset="0"/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12"/>
          <a:stretch/>
        </p:blipFill>
        <p:spPr>
          <a:xfrm>
            <a:off x="4648805" y="2901630"/>
            <a:ext cx="3662739" cy="319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53769" y="2796415"/>
            <a:ext cx="4144234" cy="3296410"/>
          </a:xfrm>
          <a:prstGeom prst="roundRect">
            <a:avLst>
              <a:gd name="adj" fmla="val 5571"/>
            </a:avLst>
          </a:prstGeom>
          <a:solidFill>
            <a:srgbClr val="6D9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108000" rIns="360000" bIns="108000" rtlCol="0" anchor="ctr">
            <a:noAutofit/>
          </a:bodyPr>
          <a:lstStyle/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chemeClr val="bg1"/>
                </a:solidFill>
                <a:latin typeface="Twinkl" pitchFamily="50" charset="0"/>
                <a:sym typeface="NTR"/>
              </a:rPr>
              <a:t>Which natural materials can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chemeClr val="bg1"/>
                </a:solidFill>
                <a:latin typeface="Twinkl" pitchFamily="50" charset="0"/>
                <a:sym typeface="NTR"/>
              </a:rPr>
              <a:t>you think of that he could use 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chemeClr val="bg1"/>
                </a:solidFill>
                <a:latin typeface="Twinkl" pitchFamily="50" charset="0"/>
                <a:sym typeface="NTR"/>
              </a:rPr>
              <a:t>to make sculptures?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leaves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Twinkl" pitchFamily="50" charset="0"/>
                <a:sym typeface="NTR"/>
              </a:rPr>
              <a:t>twigs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pebbles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Twinkl" pitchFamily="50" charset="0"/>
                <a:sym typeface="NTR"/>
              </a:rPr>
              <a:t>rocks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ice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flowers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grass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Twinkl" pitchFamily="50" charset="0"/>
              </a:rPr>
              <a:t>pine cones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5274" y="796639"/>
            <a:ext cx="8249690" cy="811725"/>
          </a:xfrm>
          <a:solidFill>
            <a:srgbClr val="003E15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" pitchFamily="50" charset="0"/>
              </a:rPr>
              <a:t>Land Art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1906819"/>
            <a:ext cx="76327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lvl="0" indent="-114300" algn="ct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rgbClr val="1C1C1C"/>
                </a:solidFill>
                <a:latin typeface="Twinkl" pitchFamily="50" charset="0"/>
                <a:sym typeface="NTR"/>
              </a:rPr>
              <a:t>Andy makes </a:t>
            </a:r>
            <a:r>
              <a:rPr lang="en-GB" dirty="0" smtClean="0">
                <a:solidFill>
                  <a:srgbClr val="1C1C1C"/>
                </a:solidFill>
                <a:latin typeface="Twinkl" pitchFamily="50" charset="0"/>
                <a:sym typeface="NTR"/>
              </a:rPr>
              <a:t>land art sculptures </a:t>
            </a:r>
            <a:r>
              <a:rPr lang="en-GB" dirty="0">
                <a:solidFill>
                  <a:srgbClr val="1C1C1C"/>
                </a:solidFill>
                <a:latin typeface="Twinkl" pitchFamily="50" charset="0"/>
                <a:sym typeface="NTR"/>
              </a:rPr>
              <a:t>with natural materials on sites in the UK and around the world.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2" r="12981"/>
          <a:stretch/>
        </p:blipFill>
        <p:spPr>
          <a:xfrm>
            <a:off x="4572000" y="2796415"/>
            <a:ext cx="3816350" cy="329641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0119" y="5168347"/>
            <a:ext cx="3816350" cy="924477"/>
          </a:xfrm>
          <a:prstGeom prst="rect">
            <a:avLst/>
          </a:prstGeom>
          <a:solidFill>
            <a:srgbClr val="6D9C6E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Did You Know?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Twinkl" pitchFamily="50" charset="0"/>
                <a:cs typeface="Nirmala UI Semilight" panose="020B0402040204020203" pitchFamily="34" charset="0"/>
                <a:sym typeface="NTR"/>
              </a:rPr>
              <a:t>Andy has even used human hair and cow dung in his work!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5105" flipH="1">
            <a:off x="2360177" y="3848430"/>
            <a:ext cx="472013" cy="9183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73188">
            <a:off x="3410417" y="3928101"/>
            <a:ext cx="1087796" cy="998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3373" y="5328717"/>
            <a:ext cx="1075108" cy="6253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2719" y="5341789"/>
            <a:ext cx="763847" cy="6122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944" y="4335073"/>
            <a:ext cx="667134" cy="8836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721" y="4807275"/>
            <a:ext cx="826936" cy="4244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672" y="3989451"/>
            <a:ext cx="834256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55650" y="3000735"/>
            <a:ext cx="3977257" cy="428265"/>
          </a:xfrm>
          <a:prstGeom prst="roundRect">
            <a:avLst>
              <a:gd name="adj" fmla="val 20424"/>
            </a:avLst>
          </a:prstGeom>
          <a:solidFill>
            <a:srgbClr val="6D9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108000" bIns="108000" rtlCol="0" anchor="ctr">
            <a:no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dirty="0">
                <a:latin typeface="Twinkl" pitchFamily="50" charset="0"/>
              </a:rPr>
              <a:t>wooden logs</a:t>
            </a:r>
            <a:endParaRPr lang="en-GB" dirty="0">
              <a:solidFill>
                <a:srgbClr val="1C1C1C"/>
              </a:solidFill>
              <a:latin typeface="Twinkl" pitchFamily="50" charset="0"/>
              <a:sym typeface="NTR"/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5274" y="796639"/>
            <a:ext cx="8249690" cy="811725"/>
          </a:xfrm>
          <a:solidFill>
            <a:srgbClr val="003E15"/>
          </a:solidFill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  <a:latin typeface="Twinkl" pitchFamily="50" charset="0"/>
              </a:rPr>
              <a:t>Which Natural Materials?</a:t>
            </a:r>
            <a:endParaRPr lang="en-GB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5650" y="1849077"/>
            <a:ext cx="3744788" cy="9971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b="1" dirty="0">
                <a:latin typeface="Twinkl" pitchFamily="50" charset="0"/>
              </a:rPr>
              <a:t>Talk About It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Which natural materials are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used in this sculpture by Andy</a:t>
            </a:r>
          </a:p>
          <a:p>
            <a:pPr marL="228600" lvl="0" indent="-114300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latin typeface="Twinkl" pitchFamily="50" charset="0"/>
              </a:rPr>
              <a:t>Goldsworthy?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13"/>
          <a:stretch/>
        </p:blipFill>
        <p:spPr>
          <a:xfrm>
            <a:off x="4570118" y="1608364"/>
            <a:ext cx="3818231" cy="44844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1" y="4086970"/>
            <a:ext cx="1798158" cy="20058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80764" y="4238644"/>
            <a:ext cx="1662190" cy="185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1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5274" y="2769641"/>
            <a:ext cx="8249690" cy="2194639"/>
          </a:xfrm>
          <a:prstGeom prst="rect">
            <a:avLst/>
          </a:prstGeom>
          <a:solidFill>
            <a:srgbClr val="6D9C6E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45274" y="796639"/>
            <a:ext cx="8249690" cy="1000356"/>
          </a:xfrm>
          <a:solidFill>
            <a:srgbClr val="003E15"/>
          </a:solidFill>
        </p:spPr>
        <p:txBody>
          <a:bodyPr/>
          <a:lstStyle/>
          <a:p>
            <a:pPr algn="ctr"/>
            <a:r>
              <a:rPr lang="en-GB" sz="3500" dirty="0">
                <a:solidFill>
                  <a:schemeClr val="bg1"/>
                </a:solidFill>
                <a:latin typeface="Twinkl" pitchFamily="50" charset="0"/>
              </a:rPr>
              <a:t>“We often forget that we are nature”</a:t>
            </a:r>
            <a:br>
              <a:rPr lang="en-GB" sz="3500" dirty="0">
                <a:solidFill>
                  <a:schemeClr val="bg1"/>
                </a:solidFill>
                <a:latin typeface="Twinkl" pitchFamily="50" charset="0"/>
              </a:rPr>
            </a:br>
            <a:r>
              <a:rPr lang="en-GB" sz="1800" dirty="0">
                <a:solidFill>
                  <a:schemeClr val="bg1"/>
                </a:solidFill>
                <a:latin typeface="Twinkl" pitchFamily="50" charset="0"/>
              </a:rPr>
              <a:t>Andy Goldsworthy</a:t>
            </a:r>
            <a:endParaRPr lang="en-GB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3769" y="1995419"/>
            <a:ext cx="7634581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28600" lvl="0" indent="-114300" algn="ct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>
                <a:solidFill>
                  <a:srgbClr val="1C1C1C"/>
                </a:solidFill>
                <a:latin typeface="Twinkl" pitchFamily="50" charset="0"/>
                <a:sym typeface="NTR"/>
              </a:rPr>
              <a:t>Andy Goldsworthy’s art makes us think about </a:t>
            </a:r>
            <a:br>
              <a:rPr lang="en-GB" dirty="0">
                <a:solidFill>
                  <a:srgbClr val="1C1C1C"/>
                </a:solidFill>
                <a:latin typeface="Twinkl" pitchFamily="50" charset="0"/>
                <a:sym typeface="NTR"/>
              </a:rPr>
            </a:br>
            <a:r>
              <a:rPr lang="en-GB" dirty="0">
                <a:solidFill>
                  <a:srgbClr val="1C1C1C"/>
                </a:solidFill>
                <a:latin typeface="Twinkl" pitchFamily="50" charset="0"/>
                <a:sym typeface="NTR"/>
              </a:rPr>
              <a:t>the world around us and how nature is art.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55650" y="5239910"/>
            <a:ext cx="7632700" cy="852915"/>
          </a:xfrm>
          <a:prstGeom prst="roundRect">
            <a:avLst>
              <a:gd name="adj" fmla="val 20424"/>
            </a:avLst>
          </a:prstGeom>
          <a:solidFill>
            <a:srgbClr val="6D9C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08000" rIns="108000" bIns="108000" rtlCol="0" anchor="ctr">
            <a:noAutofit/>
          </a:bodyPr>
          <a:lstStyle/>
          <a:p>
            <a:pPr marL="228600" lvl="0" indent="-114300" algn="ctr">
              <a:lnSpc>
                <a:spcPct val="90000"/>
              </a:lnSpc>
              <a:buClr>
                <a:srgbClr val="1C1C1C"/>
              </a:buClr>
              <a:buSzPts val="1800"/>
            </a:pPr>
            <a:r>
              <a:rPr lang="en-GB" dirty="0" smtClean="0">
                <a:solidFill>
                  <a:schemeClr val="bg1"/>
                </a:solidFill>
                <a:latin typeface="Twinkl" pitchFamily="50" charset="0"/>
                <a:sym typeface="NTR"/>
              </a:rPr>
              <a:t>I wonder if you could create your own land art outside? Maybe you could use stones, leaves, pine cones</a:t>
            </a:r>
            <a:r>
              <a:rPr lang="en-GB" smtClean="0">
                <a:solidFill>
                  <a:schemeClr val="bg1"/>
                </a:solidFill>
                <a:latin typeface="Twinkl" pitchFamily="50" charset="0"/>
                <a:sym typeface="NTR"/>
              </a:rPr>
              <a:t>, twigs etc. </a:t>
            </a:r>
            <a:endParaRPr lang="en-GB" dirty="0">
              <a:solidFill>
                <a:schemeClr val="bg1"/>
              </a:solidFill>
              <a:latin typeface="Twinkl" pitchFamily="50" charset="0"/>
              <a:sym typeface="NT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061" y="2769641"/>
            <a:ext cx="2122289" cy="21946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r="5167"/>
          <a:stretch/>
        </p:blipFill>
        <p:spPr>
          <a:xfrm>
            <a:off x="3542660" y="2769642"/>
            <a:ext cx="2122290" cy="21946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r="4725"/>
          <a:stretch/>
        </p:blipFill>
        <p:spPr>
          <a:xfrm>
            <a:off x="755650" y="2769641"/>
            <a:ext cx="2122291" cy="219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1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48</TotalTime>
  <Words>143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Twinkl</vt:lpstr>
      <vt:lpstr>Arial</vt:lpstr>
      <vt:lpstr>Nirmala UI Semilight</vt:lpstr>
      <vt:lpstr>Calibri</vt:lpstr>
      <vt:lpstr>NTR</vt:lpstr>
      <vt:lpstr>Office Theme</vt:lpstr>
      <vt:lpstr>PowerPoint Presentation</vt:lpstr>
      <vt:lpstr>Who Is Andy Goldsworthy?</vt:lpstr>
      <vt:lpstr>Land Art</vt:lpstr>
      <vt:lpstr>Which Natural Materials?</vt:lpstr>
      <vt:lpstr>“We often forget that we are nature” Andy Goldsworthy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 Johnson</dc:creator>
  <cp:lastModifiedBy>EMILY  SNOWBALL</cp:lastModifiedBy>
  <cp:revision>10</cp:revision>
  <dcterms:created xsi:type="dcterms:W3CDTF">2019-06-25T07:13:29Z</dcterms:created>
  <dcterms:modified xsi:type="dcterms:W3CDTF">2021-01-06T13:18:14Z</dcterms:modified>
</cp:coreProperties>
</file>