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8"/>
  </p:notesMasterIdLst>
  <p:sldIdLst>
    <p:sldId id="296" r:id="rId11"/>
    <p:sldId id="297" r:id="rId12"/>
    <p:sldId id="298" r:id="rId13"/>
    <p:sldId id="312" r:id="rId14"/>
    <p:sldId id="299" r:id="rId15"/>
    <p:sldId id="300" r:id="rId16"/>
    <p:sldId id="315" r:id="rId17"/>
    <p:sldId id="301" r:id="rId18"/>
    <p:sldId id="313" r:id="rId19"/>
    <p:sldId id="317" r:id="rId20"/>
    <p:sldId id="316" r:id="rId21"/>
    <p:sldId id="314" r:id="rId22"/>
    <p:sldId id="311" r:id="rId23"/>
    <p:sldId id="319" r:id="rId24"/>
    <p:sldId id="308" r:id="rId25"/>
    <p:sldId id="304" r:id="rId26"/>
    <p:sldId id="320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34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F5961EEA-E6C7-4844-8843-690B494B13E0}"/>
    <pc:docChg chg="modSld">
      <pc:chgData name="James Clegg" userId="c6df1435-7a36-4b38-be4d-16e68e91152f" providerId="ADAL" clId="{F5961EEA-E6C7-4844-8843-690B494B13E0}" dt="2021-01-14T15:32:52.684" v="1" actId="1076"/>
      <pc:docMkLst>
        <pc:docMk/>
      </pc:docMkLst>
      <pc:sldChg chg="modSp">
        <pc:chgData name="James Clegg" userId="c6df1435-7a36-4b38-be4d-16e68e91152f" providerId="ADAL" clId="{F5961EEA-E6C7-4844-8843-690B494B13E0}" dt="2021-01-14T15:32:52.684" v="1" actId="1076"/>
        <pc:sldMkLst>
          <pc:docMk/>
          <pc:sldMk cId="3463639803" sldId="296"/>
        </pc:sldMkLst>
        <pc:picChg chg="mod">
          <ac:chgData name="James Clegg" userId="c6df1435-7a36-4b38-be4d-16e68e91152f" providerId="ADAL" clId="{F5961EEA-E6C7-4844-8843-690B494B13E0}" dt="2021-01-14T15:32:52.684" v="1" actId="1076"/>
          <ac:picMkLst>
            <pc:docMk/>
            <pc:sldMk cId="3463639803" sldId="296"/>
            <ac:picMk id="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18/01/2021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7785-7438-492F-B7FA-E66DA7B653E8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6EE-2F9D-4145-9CBE-CB7CE80E6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76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microsoft.com/office/2007/relationships/hdphoto" Target="../media/hdphoto1.wdp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microsoft.com/office/2007/relationships/hdphoto" Target="../media/hdphoto1.wdp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8769" y="2131904"/>
            <a:ext cx="6141507" cy="302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373" y="1129838"/>
            <a:ext cx="80673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backwards 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with a number track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328251"/>
              </p:ext>
            </p:extLst>
          </p:nvPr>
        </p:nvGraphicFramePr>
        <p:xfrm>
          <a:off x="1457642" y="4234422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495062"/>
              </p:ext>
            </p:extLst>
          </p:nvPr>
        </p:nvGraphicFramePr>
        <p:xfrm>
          <a:off x="1010090" y="2599964"/>
          <a:ext cx="614485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4485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cxnSp>
        <p:nvCxnSpPr>
          <p:cNvPr id="13" name="Straight Arrow Connector 12"/>
          <p:cNvCxnSpPr/>
          <p:nvPr/>
        </p:nvCxnSpPr>
        <p:spPr>
          <a:xfrm>
            <a:off x="1457642" y="3893127"/>
            <a:ext cx="4847624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101878" y="4339903"/>
            <a:ext cx="4350328" cy="410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1088093" y="2670764"/>
            <a:ext cx="468000" cy="4680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503841" y="4300714"/>
            <a:ext cx="468000" cy="4680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9224" y="441743"/>
            <a:ext cx="747045" cy="74704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201743" y="584432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66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 animBg="1"/>
      <p:bldP spid="14" grpId="1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349401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71268" y="1073572"/>
            <a:ext cx="6314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Can you spot the mistakes?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378578"/>
              </p:ext>
            </p:extLst>
          </p:nvPr>
        </p:nvGraphicFramePr>
        <p:xfrm>
          <a:off x="1305242" y="2366036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229449"/>
              </p:ext>
            </p:extLst>
          </p:nvPr>
        </p:nvGraphicFramePr>
        <p:xfrm>
          <a:off x="1305242" y="4539212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sp>
        <p:nvSpPr>
          <p:cNvPr id="40" name="Oval 39"/>
          <p:cNvSpPr/>
          <p:nvPr/>
        </p:nvSpPr>
        <p:spPr>
          <a:xfrm>
            <a:off x="3048247" y="243148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1305242" y="2175167"/>
            <a:ext cx="362431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4166207" y="461001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1305242" y="4298217"/>
            <a:ext cx="362431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144117"/>
              </p:ext>
            </p:extLst>
          </p:nvPr>
        </p:nvGraphicFramePr>
        <p:xfrm>
          <a:off x="1305242" y="3242304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471861"/>
              </p:ext>
            </p:extLst>
          </p:nvPr>
        </p:nvGraphicFramePr>
        <p:xfrm>
          <a:off x="1346807" y="5367570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2056" y="428095"/>
            <a:ext cx="747045" cy="74704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324575" y="57078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17" name="Picture 1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242" y="-110096"/>
            <a:ext cx="1268176" cy="1706948"/>
          </a:xfrm>
          <a:prstGeom prst="rect">
            <a:avLst/>
          </a:prstGeom>
        </p:spPr>
      </p:pic>
      <p:sp>
        <p:nvSpPr>
          <p:cNvPr id="19" name="Oval 18"/>
          <p:cNvSpPr/>
          <p:nvPr/>
        </p:nvSpPr>
        <p:spPr>
          <a:xfrm>
            <a:off x="4753280" y="461001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5313057" y="461001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886482" y="461001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6459907" y="4610012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7480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7.40741E-7 L -0.00052 0.1319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6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0 L 0.00399 0.12153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 L 0.004 0.12153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0 L 0.00399 0.1215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 L 0.00399 0.12153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 L 0.004 0.12153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0" grpId="0" animBg="1"/>
      <p:bldP spid="40" grpId="1" animBg="1"/>
      <p:bldP spid="42" grpId="0" animBg="1"/>
      <p:bldP spid="42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482" y="1576294"/>
            <a:ext cx="5182049" cy="521862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10082" y="4171762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846735" y="3129435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316574" y="9441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What comes after…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6735" y="4395017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>
                <a:latin typeface="Comic Sans MS" panose="030F0702030302020204" pitchFamily="66" charset="0"/>
              </a:rPr>
              <a:t>35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63777" y="4912899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63776" y="5428541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49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2466" y="4395016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36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05424" y="4906337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23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88382" y="5394436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50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302457" y="2623482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894678" y="3638045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2056" y="428095"/>
            <a:ext cx="747045" cy="74704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324575" y="57078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4" grpId="0"/>
      <p:bldP spid="9" grpId="0"/>
      <p:bldP spid="10" grpId="0"/>
      <p:bldP spid="11" grpId="0"/>
      <p:bldP spid="12" grpId="0"/>
      <p:bldP spid="13" grpId="0"/>
      <p:bldP spid="14" grpId="0" animBg="1"/>
      <p:bldP spid="14" grpId="1" animBg="1"/>
      <p:bldP spid="15" grpId="0" animBg="1"/>
      <p:bldP spid="1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482" y="1576294"/>
            <a:ext cx="5182049" cy="521862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10082" y="4171762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809136" y="2104571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316574" y="9441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What comes before…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6735" y="4395017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63777" y="4912899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39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63776" y="5428541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41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2466" y="4395016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05424" y="4906337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38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88382" y="5394436"/>
            <a:ext cx="100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40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894678" y="3116596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768482" y="3635507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2056" y="428095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324575" y="57078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382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4" grpId="0"/>
      <p:bldP spid="9" grpId="0"/>
      <p:bldP spid="10" grpId="0"/>
      <p:bldP spid="11" grpId="0"/>
      <p:bldP spid="12" grpId="0"/>
      <p:bldP spid="13" grpId="0"/>
      <p:bldP spid="14" grpId="0" animBg="1"/>
      <p:bldP spid="14" grpId="1" animBg="1"/>
      <p:bldP spid="15" grpId="0" animBg="1"/>
      <p:bldP spid="1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2604" y="1173579"/>
            <a:ext cx="6314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What is missing?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749596"/>
              </p:ext>
            </p:extLst>
          </p:nvPr>
        </p:nvGraphicFramePr>
        <p:xfrm>
          <a:off x="1390302" y="2435239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3079140" y="2426257"/>
            <a:ext cx="552893" cy="606682"/>
            <a:chOff x="4430268" y="3721725"/>
            <a:chExt cx="552893" cy="606682"/>
          </a:xfrm>
        </p:grpSpPr>
        <p:sp>
          <p:nvSpPr>
            <p:cNvPr id="2" name="Rectangle 1"/>
            <p:cNvSpPr/>
            <p:nvPr/>
          </p:nvSpPr>
          <p:spPr>
            <a:xfrm>
              <a:off x="4430268" y="3721725"/>
              <a:ext cx="552893" cy="60668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430268" y="3763924"/>
              <a:ext cx="5528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?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334519" y="2426257"/>
            <a:ext cx="552893" cy="606682"/>
            <a:chOff x="4430268" y="3721725"/>
            <a:chExt cx="552893" cy="606682"/>
          </a:xfrm>
        </p:grpSpPr>
        <p:sp>
          <p:nvSpPr>
            <p:cNvPr id="11" name="Rectangle 10"/>
            <p:cNvSpPr/>
            <p:nvPr/>
          </p:nvSpPr>
          <p:spPr>
            <a:xfrm>
              <a:off x="4430268" y="3721725"/>
              <a:ext cx="552893" cy="60668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430268" y="3763924"/>
              <a:ext cx="5528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?</a:t>
              </a:r>
            </a:p>
          </p:txBody>
        </p:sp>
      </p:grp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626117"/>
              </p:ext>
            </p:extLst>
          </p:nvPr>
        </p:nvGraphicFramePr>
        <p:xfrm>
          <a:off x="1390302" y="4125628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3079139" y="4125628"/>
            <a:ext cx="552893" cy="606682"/>
            <a:chOff x="4430268" y="3721725"/>
            <a:chExt cx="552893" cy="606682"/>
          </a:xfrm>
        </p:grpSpPr>
        <p:sp>
          <p:nvSpPr>
            <p:cNvPr id="15" name="Rectangle 14"/>
            <p:cNvSpPr/>
            <p:nvPr/>
          </p:nvSpPr>
          <p:spPr>
            <a:xfrm>
              <a:off x="4430268" y="3721725"/>
              <a:ext cx="552893" cy="60668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430268" y="3763924"/>
              <a:ext cx="5528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?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643746" y="4125628"/>
            <a:ext cx="552893" cy="606682"/>
            <a:chOff x="4430268" y="3721725"/>
            <a:chExt cx="552893" cy="606682"/>
          </a:xfrm>
        </p:grpSpPr>
        <p:sp>
          <p:nvSpPr>
            <p:cNvPr id="18" name="Rectangle 17"/>
            <p:cNvSpPr/>
            <p:nvPr/>
          </p:nvSpPr>
          <p:spPr>
            <a:xfrm>
              <a:off x="4430268" y="3721725"/>
              <a:ext cx="552893" cy="60668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430268" y="3763924"/>
              <a:ext cx="5528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212392" y="4128547"/>
            <a:ext cx="552893" cy="606682"/>
            <a:chOff x="4430268" y="3721725"/>
            <a:chExt cx="552893" cy="606682"/>
          </a:xfrm>
        </p:grpSpPr>
        <p:sp>
          <p:nvSpPr>
            <p:cNvPr id="21" name="Rectangle 20"/>
            <p:cNvSpPr/>
            <p:nvPr/>
          </p:nvSpPr>
          <p:spPr>
            <a:xfrm>
              <a:off x="4430268" y="3721725"/>
              <a:ext cx="552893" cy="60668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430268" y="3763924"/>
              <a:ext cx="5528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>
                  <a:latin typeface="Comic Sans MS" panose="030F0702030302020204" pitchFamily="66" charset="0"/>
                </a:rPr>
                <a:t>?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4120215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882" y="844233"/>
            <a:ext cx="5182049" cy="521862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768482" y="3439701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695550" y="334776"/>
            <a:ext cx="749747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r>
              <a:rPr lang="en-GB" sz="2600" dirty="0">
                <a:latin typeface="Comic Sans MS" panose="030F0702030302020204" pitchFamily="66" charset="0"/>
              </a:rPr>
              <a:t>1) Find the number 13</a:t>
            </a: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r>
              <a:rPr lang="en-GB" sz="2600" dirty="0">
                <a:latin typeface="Comic Sans MS" panose="030F0702030302020204" pitchFamily="66" charset="0"/>
              </a:rPr>
              <a:t>2) Find the number 43</a:t>
            </a:r>
          </a:p>
          <a:p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0" y="3881129"/>
            <a:ext cx="45720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3) Find the number 25</a:t>
            </a:r>
          </a:p>
          <a:p>
            <a:pPr lvl="0"/>
            <a:endParaRPr lang="en-GB" sz="26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4) Find the number 35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882" y="844233"/>
            <a:ext cx="5182049" cy="5218628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768482" y="3439701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892947" y="1878495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898987" y="2391642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863665" y="2909668"/>
            <a:ext cx="505151" cy="518911"/>
          </a:xfrm>
          <a:prstGeom prst="rect">
            <a:avLst/>
          </a:prstGeom>
          <a:solidFill>
            <a:srgbClr val="7030A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865691" y="1366924"/>
            <a:ext cx="505151" cy="518911"/>
          </a:xfrm>
          <a:prstGeom prst="rect">
            <a:avLst/>
          </a:prstGeom>
          <a:solidFill>
            <a:schemeClr val="accent6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95550" y="334776"/>
            <a:ext cx="749747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r>
              <a:rPr lang="en-GB" sz="2600" dirty="0">
                <a:latin typeface="Comic Sans MS" panose="030F0702030302020204" pitchFamily="66" charset="0"/>
              </a:rPr>
              <a:t>1) Find the number 13</a:t>
            </a: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r>
              <a:rPr lang="en-GB" sz="2600" dirty="0">
                <a:latin typeface="Comic Sans MS" panose="030F0702030302020204" pitchFamily="66" charset="0"/>
              </a:rPr>
              <a:t>2) Find the number 43</a:t>
            </a:r>
          </a:p>
          <a:p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0" y="3881129"/>
            <a:ext cx="45720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3) Find the number 25</a:t>
            </a:r>
          </a:p>
          <a:p>
            <a:pPr lvl="0"/>
            <a:endParaRPr lang="en-GB" sz="26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4) Find the number 35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694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231" y="1822250"/>
            <a:ext cx="2022074" cy="88954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forwards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629510"/>
              </p:ext>
            </p:extLst>
          </p:nvPr>
        </p:nvGraphicFramePr>
        <p:xfrm>
          <a:off x="1081136" y="3319330"/>
          <a:ext cx="6337507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137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3419371591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sp>
        <p:nvSpPr>
          <p:cNvPr id="15" name="Oval 14"/>
          <p:cNvSpPr/>
          <p:nvPr/>
        </p:nvSpPr>
        <p:spPr>
          <a:xfrm>
            <a:off x="1119112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1696980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9963" y="1792858"/>
            <a:ext cx="2055098" cy="90407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289446" y="1240990"/>
            <a:ext cx="907713" cy="2055338"/>
          </a:xfrm>
          <a:prstGeom prst="rect">
            <a:avLst/>
          </a:prstGeom>
        </p:spPr>
      </p:pic>
      <p:sp>
        <p:nvSpPr>
          <p:cNvPr id="20" name="Oval 19"/>
          <p:cNvSpPr/>
          <p:nvPr/>
        </p:nvSpPr>
        <p:spPr>
          <a:xfrm>
            <a:off x="4277643" y="230974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2274848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2852716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3430584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4008452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586320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5164188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5742056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6319924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6897792" y="3386741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644421" y="230974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5043098" y="230974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5832056" y="192714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6210056" y="192714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6599302" y="192714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6987792" y="192714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7354454" y="192714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5842780" y="230974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6210566" y="230688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20" grpId="0" animBg="1"/>
      <p:bldP spid="20" grpId="1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1" grpId="1" animBg="1"/>
      <p:bldP spid="32" grpId="0" animBg="1"/>
      <p:bldP spid="32" grpId="1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backwards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518854"/>
              </p:ext>
            </p:extLst>
          </p:nvPr>
        </p:nvGraphicFramePr>
        <p:xfrm>
          <a:off x="1044560" y="4146379"/>
          <a:ext cx="6337507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137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  <a:gridCol w="576137">
                  <a:extLst>
                    <a:ext uri="{9D8B030D-6E8A-4147-A177-3AD203B41FA5}">
                      <a16:colId xmlns:a16="http://schemas.microsoft.com/office/drawing/2014/main" val="3419371591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sp>
        <p:nvSpPr>
          <p:cNvPr id="15" name="Oval 14"/>
          <p:cNvSpPr/>
          <p:nvPr/>
        </p:nvSpPr>
        <p:spPr>
          <a:xfrm>
            <a:off x="1082536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1660404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618" y="1882926"/>
            <a:ext cx="2055098" cy="90407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646086" y="2299585"/>
            <a:ext cx="907713" cy="2055338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2238272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2816140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3394008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3971876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549744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5127612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5705480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6283348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6861216" y="4213790"/>
            <a:ext cx="468000" cy="468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3188696" y="2992172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3566696" y="2979306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3955942" y="2980912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4344432" y="2982338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4711094" y="2983592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565" y="1890006"/>
            <a:ext cx="2055098" cy="90407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37228" y="1316194"/>
            <a:ext cx="907713" cy="2055338"/>
          </a:xfrm>
          <a:prstGeom prst="rect">
            <a:avLst/>
          </a:prstGeom>
        </p:spPr>
      </p:pic>
      <p:sp>
        <p:nvSpPr>
          <p:cNvPr id="43" name="Oval 42"/>
          <p:cNvSpPr/>
          <p:nvPr/>
        </p:nvSpPr>
        <p:spPr>
          <a:xfrm>
            <a:off x="6245567" y="2393036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/>
          <p:cNvSpPr/>
          <p:nvPr/>
        </p:nvSpPr>
        <p:spPr>
          <a:xfrm>
            <a:off x="6612345" y="2393036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/>
          <p:cNvSpPr/>
          <p:nvPr/>
        </p:nvSpPr>
        <p:spPr>
          <a:xfrm>
            <a:off x="7011022" y="2393036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/>
          <p:nvPr/>
        </p:nvSpPr>
        <p:spPr>
          <a:xfrm>
            <a:off x="5479838" y="2008781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/>
          <p:cNvSpPr/>
          <p:nvPr/>
        </p:nvSpPr>
        <p:spPr>
          <a:xfrm>
            <a:off x="5857838" y="1995915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6247084" y="1997521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6635574" y="1998947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/>
          <p:cNvSpPr/>
          <p:nvPr/>
        </p:nvSpPr>
        <p:spPr>
          <a:xfrm>
            <a:off x="7002236" y="2000201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/>
          <p:cNvSpPr/>
          <p:nvPr/>
        </p:nvSpPr>
        <p:spPr>
          <a:xfrm>
            <a:off x="5490562" y="2384950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/>
          <p:cNvSpPr/>
          <p:nvPr/>
        </p:nvSpPr>
        <p:spPr>
          <a:xfrm>
            <a:off x="5858348" y="2382088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612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43" grpId="0" animBg="1"/>
      <p:bldP spid="44" grpId="0" animBg="1"/>
      <p:bldP spid="45" grpId="0" animBg="1"/>
      <p:bldP spid="51" grpId="0" animBg="1"/>
      <p:bldP spid="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1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366" y="1103197"/>
            <a:ext cx="80673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forwards 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with a number track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878255"/>
              </p:ext>
            </p:extLst>
          </p:nvPr>
        </p:nvGraphicFramePr>
        <p:xfrm>
          <a:off x="1457642" y="4234422"/>
          <a:ext cx="563880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3880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122687"/>
              </p:ext>
            </p:extLst>
          </p:nvPr>
        </p:nvGraphicFramePr>
        <p:xfrm>
          <a:off x="1010090" y="2599964"/>
          <a:ext cx="614485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4485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614485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cxnSp>
        <p:nvCxnSpPr>
          <p:cNvPr id="13" name="Straight Arrow Connector 12"/>
          <p:cNvCxnSpPr/>
          <p:nvPr/>
        </p:nvCxnSpPr>
        <p:spPr>
          <a:xfrm>
            <a:off x="1457642" y="3893127"/>
            <a:ext cx="362431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109660" y="4327880"/>
            <a:ext cx="4350328" cy="410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5" name="Oval 14"/>
          <p:cNvSpPr/>
          <p:nvPr/>
        </p:nvSpPr>
        <p:spPr>
          <a:xfrm>
            <a:off x="1088093" y="2657701"/>
            <a:ext cx="468000" cy="4680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503256" y="4298959"/>
            <a:ext cx="468000" cy="4680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9224" y="428095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201743" y="57078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163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 animBg="1"/>
      <p:bldP spid="14" grpId="1" animBg="1"/>
      <p:bldP spid="15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8.3|7.1|6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1.8|10.7|0.7|1.3|0.6|1.1|0.9|0.9|11|0.9|1.3|0.9|1.1|0.7|1|1|1|0.7|1.1|0.7|2.4|0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1|5.8|3.6|1.1|1.2|0.7|1.3|1|1.2|0.7|1.4|0.7|6.9|0.7|1.4|0.7|1.2|0.6|1.2|0.8|1.8|1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3.7|3.4|6.5|15.5|2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5.3|6.8|2.9|15.5|19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5.2|33.4|2.4|1.7|21.4|4.2|3|3.7|1.2|2|0.7|1.6|0.7|2|0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3.7|4.1|2.8|1.4|2.8|0.7|1.3|3.3|2|1.1|2.6|0.7|0.9|4.6|1.9|0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|1.3|4.4|1|1.3|3.4|0.6|0.9|3.5|1.4|1.3|2.8|0.6|0.9|4.6|1.1|0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26.4|7.4|13.2|1.4|2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purl.org/dc/terms/"/>
    <ds:schemaRef ds:uri="522d4c35-b548-4432-90ae-af4376e1c4b4"/>
    <ds:schemaRef ds:uri="http://schemas.microsoft.com/office/infopath/2007/PartnerControls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5954</TotalTime>
  <Words>275</Words>
  <Application>Microsoft Office PowerPoint</Application>
  <PresentationFormat>On-screen Show (4:3)</PresentationFormat>
  <Paragraphs>189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1 on the worksheet</vt:lpstr>
      <vt:lpstr>PowerPoint Presentation</vt:lpstr>
      <vt:lpstr>PowerPoint Presentation</vt:lpstr>
      <vt:lpstr>Have a go at question 2 on the worksheet</vt:lpstr>
      <vt:lpstr>PowerPoint Presentation</vt:lpstr>
      <vt:lpstr>PowerPoint Presentation</vt:lpstr>
      <vt:lpstr>PowerPoint Presentation</vt:lpstr>
      <vt:lpstr>Have a go at question 3 on the worksheet</vt:lpstr>
      <vt:lpstr>PowerPoint Presentation</vt:lpstr>
      <vt:lpstr>Have a go at question 4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229</cp:revision>
  <dcterms:created xsi:type="dcterms:W3CDTF">2019-07-05T11:02:13Z</dcterms:created>
  <dcterms:modified xsi:type="dcterms:W3CDTF">2021-01-18T13:14:59Z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