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12" r:id="rId13"/>
    <p:sldId id="313" r:id="rId14"/>
    <p:sldId id="299" r:id="rId15"/>
    <p:sldId id="300" r:id="rId16"/>
    <p:sldId id="314" r:id="rId17"/>
    <p:sldId id="315" r:id="rId18"/>
    <p:sldId id="301" r:id="rId19"/>
    <p:sldId id="311" r:id="rId20"/>
    <p:sldId id="316" r:id="rId21"/>
    <p:sldId id="304" r:id="rId22"/>
    <p:sldId id="317" r:id="rId23"/>
    <p:sldId id="30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5" Type="http://schemas.openxmlformats.org/officeDocument/2006/relationships/image" Target="../media/image10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5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5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94490"/>
            <a:ext cx="604775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48" y="918120"/>
            <a:ext cx="972637" cy="11635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6574" y="31209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children built 13 snowmen.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4551" y="380078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snowmen melted overnight.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64174" y="4480591"/>
            <a:ext cx="6848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snowmen are there now?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5" y="1477058"/>
            <a:ext cx="972637" cy="11635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776" y="1495634"/>
            <a:ext cx="972637" cy="1163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269" y="475277"/>
            <a:ext cx="972637" cy="1163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47" y="2035996"/>
            <a:ext cx="972637" cy="1163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838" y="2047357"/>
            <a:ext cx="972637" cy="11635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42" y="503385"/>
            <a:ext cx="972637" cy="11635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022" y="1765619"/>
            <a:ext cx="972637" cy="11635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761" y="1835329"/>
            <a:ext cx="972637" cy="11635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899" y="2114598"/>
            <a:ext cx="972637" cy="116357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169" y="1216838"/>
            <a:ext cx="972637" cy="11635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231142"/>
            <a:ext cx="972637" cy="1163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15" y="791750"/>
            <a:ext cx="972637" cy="11635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blipFill>
                <a:blip r:embed="rId6"/>
                <a:stretch>
                  <a:fillRect l="-3800" t="-3008" r="-8076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4357928" y="528022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Using number bonds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83" y="1546825"/>
            <a:ext cx="3608385" cy="26795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17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blipFill>
                <a:blip r:embed="rId4"/>
                <a:stretch>
                  <a:fillRect l="-1613" t="-15094" r="-161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36144" y="4289778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omic Sans MS" panose="030F0702030302020204" pitchFamily="66" charset="0"/>
              </a:rPr>
              <a:t>7 ones  </a:t>
            </a:r>
            <a:endParaRPr lang="en-GB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9962" y="4853647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subtract</a:t>
            </a:r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6289" y="5436003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67217" y="325810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80394" y="33973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8145" y="32551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9163" y="177626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17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2" y="1593597"/>
            <a:ext cx="2583214" cy="25860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7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 smtClean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blipFill>
                <a:blip r:embed="rId6"/>
                <a:stretch>
                  <a:fillRect t="-160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206614" y="32924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9784" y="32851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3602" y="180617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7 ones</a:t>
                </a:r>
                <a:r>
                  <a:rPr lang="en-GB" sz="32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solidFill>
                      <a:schemeClr val="accent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GB" sz="3200" dirty="0" smtClean="0">
                    <a:solidFill>
                      <a:srgbClr val="FFCC00"/>
                    </a:solidFill>
                    <a:latin typeface="Comic Sans MS" panose="030F0702030302020204" pitchFamily="66" charset="0"/>
                  </a:rPr>
                  <a:t>2 ones  </a:t>
                </a:r>
                <a:endParaRPr lang="en-GB" sz="3200" dirty="0">
                  <a:solidFill>
                    <a:srgbClr val="FFCC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blipFill>
                <a:blip r:embed="rId7"/>
                <a:stretch>
                  <a:fillRect l="-3255" t="-12500" r="-10488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41816" y="5082140"/>
            <a:ext cx="399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Is equal to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7547" y="10302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6356" y="100634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15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29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  <p:bldP spid="21" grpId="0"/>
      <p:bldP spid="23" grpId="0"/>
      <p:bldP spid="22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blipFill>
                <a:blip r:embed="rId4"/>
                <a:stretch>
                  <a:fillRect l="-1364" t="-3008" r="-5682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841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101169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blipFill>
                <a:blip r:embed="rId6"/>
                <a:stretch>
                  <a:fillRect t="-2985" r="-257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10695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20" r="-842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84027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blipFill>
                <a:blip r:embed="rId8"/>
                <a:stretch>
                  <a:fillRect l="-1835" t="-2985" r="-619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393330" y="408840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20" r="-921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5012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blipFill>
                <a:blip r:embed="rId4"/>
                <a:stretch>
                  <a:fillRect l="-4317" t="-2985" r="-863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72922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6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085776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blipFill>
                <a:blip r:embed="rId6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0334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41" r="-842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46331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blipFill>
                <a:blip r:embed="rId8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417788" y="4064249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</a:t>
                </a:r>
                <a:r>
                  <a:rPr lang="en-GB" sz="4000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7710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762220" y="20862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5762220" y="29985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762220" y="4067730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Then….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47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One less than             is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Count backwards from 16 to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14?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number is missing?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95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One less than             is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Count backwards from 16 to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14?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number is missing?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8622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189" y="2139189"/>
            <a:ext cx="3043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16, 15, 14, 13, 12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24655" y="3372861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fourteen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3187" y="416587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25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 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25225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09529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25225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25225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09529"/>
            <a:ext cx="734956" cy="69881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96" y="4266314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085" y="4250618"/>
            <a:ext cx="734956" cy="69881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799" y="4266314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 smtClean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blipFill>
                <a:blip r:embed="rId6"/>
                <a:stretch>
                  <a:fillRect l="-3958" t="-1587" r="-7916" b="-26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4480755" y="5225634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16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blipFill>
                <a:blip r:embed="rId6"/>
                <a:stretch>
                  <a:fillRect l="-3286" t="-2985" r="-7277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88440" y="529002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11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88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Subtraction- taking away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 smtClean="0">
                    <a:latin typeface="Comic Sans MS" panose="030F0702030302020204" pitchFamily="66" charset="0"/>
                  </a:rPr>
                  <a:t> 3 </a:t>
                </a:r>
                <a:r>
                  <a:rPr lang="en-GB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blipFill>
                <a:blip r:embed="rId6"/>
                <a:stretch>
                  <a:fillRect l="-1126" t="-2985" r="-495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07526" y="5314545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14</a:t>
            </a:r>
            <a:r>
              <a:rPr lang="en-GB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4266770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183" y="4266770"/>
            <a:ext cx="734956" cy="69881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702257" y="5280226"/>
            <a:ext cx="641445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4022246" y="5271396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256" y="3517377"/>
            <a:ext cx="734956" cy="69881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874" y="4266770"/>
            <a:ext cx="734956" cy="6988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455" y="4266770"/>
            <a:ext cx="734956" cy="6988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602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8.9|12.2|1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8.2|12.7|1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6.5|1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6.3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8.4|16.8|4.3|4.9|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7.9|9.3|2.9|3.4|6.4|6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5.1|2.4|1.4|2.2|1.7|5|9|9.1|1.2|4|4.4|5.2|5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5.4|4|2.1|4.3|2.6|4.3|3.4|4.7|2.9|3.9|4.1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7.1|1.1|11.7|5.9|3.6|6.7|19|8.3|7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  <ds:schemaRef ds:uri="522d4c35-b548-4432-90ae-af4376e1c4b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272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PowerPoint Presentation</vt:lpstr>
      <vt:lpstr>PowerPoint Presentation</vt:lpstr>
      <vt:lpstr>Have a go at questions 2 and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227</cp:revision>
  <dcterms:created xsi:type="dcterms:W3CDTF">2019-07-05T11:02:13Z</dcterms:created>
  <dcterms:modified xsi:type="dcterms:W3CDTF">2021-01-06T10:05:58Z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