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6"/>
  </p:notesMasterIdLst>
  <p:sldIdLst>
    <p:sldId id="296" r:id="rId11"/>
    <p:sldId id="297" r:id="rId12"/>
    <p:sldId id="298" r:id="rId13"/>
    <p:sldId id="334" r:id="rId14"/>
    <p:sldId id="299" r:id="rId15"/>
    <p:sldId id="300" r:id="rId16"/>
    <p:sldId id="326" r:id="rId17"/>
    <p:sldId id="327" r:id="rId18"/>
    <p:sldId id="328" r:id="rId19"/>
    <p:sldId id="301" r:id="rId20"/>
    <p:sldId id="329" r:id="rId21"/>
    <p:sldId id="330" r:id="rId22"/>
    <p:sldId id="331" r:id="rId23"/>
    <p:sldId id="332" r:id="rId24"/>
    <p:sldId id="333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06/01/2021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06/01/2021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5" Type="http://schemas.openxmlformats.org/officeDocument/2006/relationships/image" Target="../media/image20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17.png"/><Relationship Id="rId5" Type="http://schemas.openxmlformats.org/officeDocument/2006/relationships/image" Target="../media/image20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5" Type="http://schemas.openxmlformats.org/officeDocument/2006/relationships/image" Target="../media/image20.png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10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openxmlformats.org/officeDocument/2006/relationships/image" Target="../media/image14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3755" y="2511188"/>
            <a:ext cx="6437934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questions 1 and 2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668" y="3419326"/>
            <a:ext cx="2022074" cy="889548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4139889" y="3499712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40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5226" y="51939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Making 10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5333301" y="3917529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9055" y="3451843"/>
            <a:ext cx="2055098" cy="90407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814410" y="1901995"/>
            <a:ext cx="2314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9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 </a:t>
            </a:r>
            <a:r>
              <a:rPr lang="en-GB" sz="3200" dirty="0" smtClean="0">
                <a:latin typeface="Comic Sans MS" panose="030F0702030302020204" pitchFamily="66" charset="0"/>
              </a:rPr>
              <a:t>10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18041" y="5195226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10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6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16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49" y="1092318"/>
            <a:ext cx="2077898" cy="2080142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2896718" y="1216306"/>
            <a:ext cx="1911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   </a:t>
            </a:r>
            <a:r>
              <a:rPr lang="en-GB" sz="3200" dirty="0" smtClean="0">
                <a:latin typeface="Comic Sans MS" panose="030F0702030302020204" pitchFamily="66" charset="0"/>
              </a:rPr>
              <a:t> 7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61749" y="2413765"/>
            <a:ext cx="830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09149" y="2413765"/>
            <a:ext cx="830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6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" name="Oval 4"/>
          <p:cNvSpPr/>
          <p:nvPr/>
        </p:nvSpPr>
        <p:spPr>
          <a:xfrm rot="20256955">
            <a:off x="3190880" y="1003767"/>
            <a:ext cx="679149" cy="22193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5610429" y="2364897"/>
            <a:ext cx="2314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7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sz="3200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18041" y="4568135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7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10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omic Sans MS" panose="030F0702030302020204" pitchFamily="66" charset="0"/>
              </a:rPr>
              <a:t>6 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0917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7037E-7 L -0.17969 0.0034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93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1000" fill="hold"/>
                                        <p:tgtEl>
                                          <p:spTgt spid="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3" grpId="0" animBg="1"/>
      <p:bldP spid="13" grpId="1" animBg="1"/>
      <p:bldP spid="31" grpId="0"/>
      <p:bldP spid="37" grpId="0"/>
      <p:bldP spid="36" grpId="0"/>
      <p:bldP spid="36" grpId="1"/>
      <p:bldP spid="19" grpId="0"/>
      <p:bldP spid="22" grpId="0"/>
      <p:bldP spid="5" grpId="0" animBg="1"/>
      <p:bldP spid="23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5767" y="3466371"/>
            <a:ext cx="2022074" cy="889548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4139889" y="3499712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40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5226" y="51939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Making 10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5972292" y="3579303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9055" y="3451843"/>
            <a:ext cx="2055098" cy="90407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814410" y="1901995"/>
            <a:ext cx="2314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9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 </a:t>
            </a:r>
            <a:r>
              <a:rPr lang="en-GB" sz="3200" dirty="0" smtClean="0">
                <a:latin typeface="Comic Sans MS" panose="030F0702030302020204" pitchFamily="66" charset="0"/>
              </a:rPr>
              <a:t>10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18041" y="5195226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10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3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13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49" y="1092318"/>
            <a:ext cx="2077898" cy="2080142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2896718" y="1216306"/>
            <a:ext cx="1911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   </a:t>
            </a:r>
            <a:r>
              <a:rPr lang="en-GB" sz="3200" dirty="0" smtClean="0">
                <a:latin typeface="Comic Sans MS" panose="030F0702030302020204" pitchFamily="66" charset="0"/>
              </a:rPr>
              <a:t> 4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61749" y="2413765"/>
            <a:ext cx="830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09149" y="2413765"/>
            <a:ext cx="830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5" name="Oval 4"/>
          <p:cNvSpPr/>
          <p:nvPr/>
        </p:nvSpPr>
        <p:spPr>
          <a:xfrm rot="20256955">
            <a:off x="3190880" y="1003767"/>
            <a:ext cx="679149" cy="22193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5610429" y="2364897"/>
            <a:ext cx="2314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4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sz="3200" dirty="0" smtClean="0">
                <a:latin typeface="Comic Sans MS" panose="030F0702030302020204" pitchFamily="66" charset="0"/>
              </a:rPr>
              <a:t>3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718041" y="4568135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4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10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3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88619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0.00625 L -0.25087 0.0541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52" y="3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3" grpId="0" animBg="1"/>
      <p:bldP spid="13" grpId="1" animBg="1"/>
      <p:bldP spid="31" grpId="0"/>
      <p:bldP spid="37" grpId="0"/>
      <p:bldP spid="19" grpId="0"/>
      <p:bldP spid="22" grpId="0"/>
      <p:bldP spid="22" grpId="1"/>
      <p:bldP spid="5" grpId="0" animBg="1"/>
      <p:bldP spid="23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9055" y="3459107"/>
            <a:ext cx="2055098" cy="90407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45767" y="3466371"/>
            <a:ext cx="2022074" cy="889548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4139889" y="3499712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40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5226" y="51939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Making 10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5972292" y="3579303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814410" y="1901995"/>
            <a:ext cx="2314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8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 </a:t>
            </a:r>
            <a:r>
              <a:rPr lang="en-GB" sz="3200" dirty="0" smtClean="0">
                <a:latin typeface="Comic Sans MS" panose="030F0702030302020204" pitchFamily="66" charset="0"/>
              </a:rPr>
              <a:t>10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18041" y="5195226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10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3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13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49" y="1092318"/>
            <a:ext cx="2077898" cy="2080142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2896718" y="1216306"/>
            <a:ext cx="1911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8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   </a:t>
            </a:r>
            <a:r>
              <a:rPr lang="en-GB" sz="3200" dirty="0" smtClean="0">
                <a:latin typeface="Comic Sans MS" panose="030F0702030302020204" pitchFamily="66" charset="0"/>
              </a:rPr>
              <a:t> 5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61749" y="2413765"/>
            <a:ext cx="830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09149" y="2413765"/>
            <a:ext cx="830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5" name="Oval 4"/>
          <p:cNvSpPr/>
          <p:nvPr/>
        </p:nvSpPr>
        <p:spPr>
          <a:xfrm rot="20256955">
            <a:off x="3190880" y="1003767"/>
            <a:ext cx="679149" cy="22193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5610429" y="2364897"/>
            <a:ext cx="2314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5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sz="3200" dirty="0" smtClean="0">
                <a:latin typeface="Comic Sans MS" panose="030F0702030302020204" pitchFamily="66" charset="0"/>
              </a:rPr>
              <a:t>3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718041" y="4568135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8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5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10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3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6356779" y="3587703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25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105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578 L -0.29132 0.05533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79" y="3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48148E-6 L -0.29011 0.05371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14" y="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3" grpId="0" animBg="1"/>
      <p:bldP spid="13" grpId="1" animBg="1"/>
      <p:bldP spid="31" grpId="0"/>
      <p:bldP spid="37" grpId="0"/>
      <p:bldP spid="36" grpId="0"/>
      <p:bldP spid="19" grpId="0"/>
      <p:bldP spid="22" grpId="0"/>
      <p:bldP spid="22" grpId="1"/>
      <p:bldP spid="5" grpId="0" animBg="1"/>
      <p:bldP spid="23" grpId="0"/>
      <p:bldP spid="24" grpId="0"/>
      <p:bldP spid="21" grpId="0" animBg="1"/>
      <p:bldP spid="21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55623" y="386448"/>
            <a:ext cx="29607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Making 10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18041" y="5047451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10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4  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14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49" y="1092318"/>
            <a:ext cx="2077898" cy="2080142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2896718" y="1216306"/>
            <a:ext cx="1911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    </a:t>
            </a:r>
            <a:r>
              <a:rPr lang="en-GB" sz="3200" dirty="0" smtClean="0">
                <a:latin typeface="Comic Sans MS" panose="030F0702030302020204" pitchFamily="66" charset="0"/>
                <a:ea typeface="Cambria Math" panose="02040503050406030204" pitchFamily="18" charset="0"/>
              </a:rPr>
              <a:t>5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61749" y="2413765"/>
            <a:ext cx="830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09149" y="2413765"/>
            <a:ext cx="830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5" name="Oval 4"/>
          <p:cNvSpPr/>
          <p:nvPr/>
        </p:nvSpPr>
        <p:spPr>
          <a:xfrm rot="20256955">
            <a:off x="3190880" y="1003767"/>
            <a:ext cx="679149" cy="22193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2718041" y="3866432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5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10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omic Sans MS" panose="030F0702030302020204" pitchFamily="66" charset="0"/>
              </a:rPr>
              <a:t>4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4136020" y="5036402"/>
            <a:ext cx="516304" cy="5372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ounded Rectangle 26"/>
          <p:cNvSpPr/>
          <p:nvPr/>
        </p:nvSpPr>
        <p:spPr>
          <a:xfrm>
            <a:off x="5507034" y="3866432"/>
            <a:ext cx="516304" cy="5372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ounded Rectangle 27"/>
          <p:cNvSpPr/>
          <p:nvPr/>
        </p:nvSpPr>
        <p:spPr>
          <a:xfrm>
            <a:off x="3538003" y="2494329"/>
            <a:ext cx="516304" cy="5372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ounded Rectangle 28"/>
          <p:cNvSpPr/>
          <p:nvPr/>
        </p:nvSpPr>
        <p:spPr>
          <a:xfrm>
            <a:off x="4743729" y="2453487"/>
            <a:ext cx="516304" cy="5372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ounded Rectangle 29"/>
          <p:cNvSpPr/>
          <p:nvPr/>
        </p:nvSpPr>
        <p:spPr>
          <a:xfrm>
            <a:off x="5181495" y="5036401"/>
            <a:ext cx="516304" cy="5372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1281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 3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3118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How many?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4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?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 smtClean="0">
                <a:latin typeface="Comic Sans MS" panose="030F0702030302020204" pitchFamily="66" charset="0"/>
              </a:rPr>
              <a:t> 10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10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 smtClean="0">
                <a:latin typeface="Comic Sans MS" panose="030F0702030302020204" pitchFamily="66" charset="0"/>
              </a:rPr>
              <a:t> 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How many more do we need to make 10?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237" y="230489"/>
            <a:ext cx="1116287" cy="103930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950" y="230489"/>
            <a:ext cx="1116287" cy="103930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2682482" y="4669130"/>
            <a:ext cx="2027421" cy="891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How many?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4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?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 smtClean="0">
                <a:latin typeface="Comic Sans MS" panose="030F0702030302020204" pitchFamily="66" charset="0"/>
              </a:rPr>
              <a:t> 10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10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 </a:t>
            </a:r>
            <a:r>
              <a:rPr lang="en-GB" sz="2800" dirty="0" smtClean="0">
                <a:latin typeface="Comic Sans MS" panose="030F0702030302020204" pitchFamily="66" charset="0"/>
              </a:rPr>
              <a:t>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How many more do we need to make 10?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237" y="230489"/>
            <a:ext cx="1116287" cy="103930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950" y="230489"/>
            <a:ext cx="1116287" cy="103930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584760" y="48853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60950" y="160992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6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53960" y="289653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96227" y="484026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4835380" y="4687568"/>
            <a:ext cx="1985510" cy="87346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0800000" flipH="1" flipV="1">
            <a:off x="2682482" y="4669130"/>
            <a:ext cx="2027421" cy="89190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60153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75226" y="51939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Making 10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7005" y="1972104"/>
            <a:ext cx="2055098" cy="90407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2347" y="3945563"/>
            <a:ext cx="2022074" cy="889548"/>
          </a:xfrm>
          <a:prstGeom prst="rect">
            <a:avLst/>
          </a:prstGeom>
        </p:spPr>
      </p:pic>
      <p:sp>
        <p:nvSpPr>
          <p:cNvPr id="13" name="Oval 12"/>
          <p:cNvSpPr/>
          <p:nvPr/>
        </p:nvSpPr>
        <p:spPr>
          <a:xfrm>
            <a:off x="4908665" y="443549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5724" y="3931035"/>
            <a:ext cx="2055098" cy="90407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537595" y="1517939"/>
            <a:ext cx="1851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If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39746" y="3426111"/>
            <a:ext cx="1851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Then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2818" y="1972104"/>
            <a:ext cx="2022074" cy="889548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4099746" y="1980605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40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01063" y="3978904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40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578286" y="2895485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10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5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649498" y="4972634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9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6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018817" y="2894081"/>
            <a:ext cx="794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15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018816" y="4958527"/>
            <a:ext cx="794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15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037163" y="4944420"/>
            <a:ext cx="794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59259E-6 L -0.13924 -0.00208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62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31" grpId="0"/>
      <p:bldP spid="32" grpId="0"/>
      <p:bldP spid="34" grpId="0"/>
      <p:bldP spid="34" grpId="1"/>
      <p:bldP spid="35" grpId="0"/>
      <p:bldP spid="36" grpId="0"/>
      <p:bldP spid="36" grpId="1"/>
      <p:bldP spid="37" grpId="0"/>
      <p:bldP spid="40" grpId="0"/>
      <p:bldP spid="41" grpId="0"/>
      <p:bldP spid="42" grpId="0"/>
      <p:bldP spid="4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337" y="3962337"/>
            <a:ext cx="2022074" cy="88954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75226" y="51939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Making 10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97005" y="1972104"/>
            <a:ext cx="2055098" cy="904076"/>
          </a:xfrm>
          <a:prstGeom prst="rect">
            <a:avLst/>
          </a:prstGeom>
        </p:spPr>
      </p:pic>
      <p:sp>
        <p:nvSpPr>
          <p:cNvPr id="13" name="Oval 12"/>
          <p:cNvSpPr/>
          <p:nvPr/>
        </p:nvSpPr>
        <p:spPr>
          <a:xfrm>
            <a:off x="5680374" y="404484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5724" y="3931035"/>
            <a:ext cx="2055098" cy="90407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537595" y="1517939"/>
            <a:ext cx="1851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If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39746" y="3426111"/>
            <a:ext cx="1851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Then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99746" y="1980605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40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01063" y="3978904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40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578286" y="2895485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10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2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649498" y="4972634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9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3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2347" y="1986632"/>
            <a:ext cx="2022074" cy="889548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018817" y="2894081"/>
            <a:ext cx="794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12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18816" y="4958527"/>
            <a:ext cx="794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12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29807" y="4952900"/>
            <a:ext cx="794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5070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85185E-6 L -0.22118 0.0550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59" y="2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31" grpId="0"/>
      <p:bldP spid="32" grpId="0"/>
      <p:bldP spid="34" grpId="0"/>
      <p:bldP spid="34" grpId="1"/>
      <p:bldP spid="35" grpId="0"/>
      <p:bldP spid="36" grpId="0"/>
      <p:bldP spid="37" grpId="0"/>
      <p:bldP spid="19" grpId="0"/>
      <p:bldP spid="20" grpId="0"/>
      <p:bldP spid="21" grpId="0"/>
      <p:bldP spid="21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4106558" y="3978904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40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5226" y="51939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Making 10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6050908" y="408244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5724" y="3931035"/>
            <a:ext cx="2055098" cy="90407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704797" y="1339212"/>
            <a:ext cx="1851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Change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83585" y="3352439"/>
            <a:ext cx="23890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Into 10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99746" y="1980605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40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604608" y="1288793"/>
            <a:ext cx="1870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4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649498" y="4972634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10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3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4648" y="1961370"/>
            <a:ext cx="2055098" cy="90407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2106" y="1923987"/>
            <a:ext cx="2022074" cy="8895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3337" y="3978904"/>
            <a:ext cx="2022074" cy="88954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078208" y="4972634"/>
            <a:ext cx="794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13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40625" y="1298155"/>
            <a:ext cx="794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13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7369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0.00348 L -0.26215 0.0502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08" y="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3" grpId="0" animBg="1"/>
      <p:bldP spid="13" grpId="2" animBg="1"/>
      <p:bldP spid="31" grpId="0"/>
      <p:bldP spid="32" grpId="0"/>
      <p:bldP spid="34" grpId="0"/>
      <p:bldP spid="36" grpId="0"/>
      <p:bldP spid="37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4106558" y="3978904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40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5226" y="51939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Making 10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5299970" y="4396721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5724" y="3931035"/>
            <a:ext cx="2055098" cy="90407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704797" y="1339212"/>
            <a:ext cx="1851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Change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83585" y="3352439"/>
            <a:ext cx="23236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Into  10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99746" y="1980605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40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207224" y="1284311"/>
            <a:ext cx="1911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7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649498" y="4972634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10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6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4648" y="1961370"/>
            <a:ext cx="2055098" cy="90407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3337" y="1961370"/>
            <a:ext cx="2022074" cy="88954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3337" y="3898518"/>
            <a:ext cx="2022074" cy="889548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097269" y="4972634"/>
            <a:ext cx="794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16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902686" y="1297201"/>
            <a:ext cx="794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16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5992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96296E-6 L -0.17969 0.00348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93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3" grpId="0" animBg="1"/>
      <p:bldP spid="13" grpId="1" animBg="1"/>
      <p:bldP spid="31" grpId="0"/>
      <p:bldP spid="32" grpId="0"/>
      <p:bldP spid="34" grpId="0"/>
      <p:bldP spid="36" grpId="0"/>
      <p:bldP spid="37" grpId="0"/>
      <p:bldP spid="22" grpId="0"/>
      <p:bldP spid="2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9|6.2|10|8.9|4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2.6|1.2|0.9|3.6|6.6|1.4|1.7|0.8|8.5|6.6|12.7|2.4|13.1|0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0.6|1.1|1.2|2.8|1.4|2.9|2.3|0.6|2.7|2.3|9|6.1|10.4|2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0.8|1.3|6.3|4|5.3|5.5|4.4|5.8|6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1|3.3|5.3|23.8|4.5|7.9|5.3|7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1.1|17.3|14.2|5.7|1.2|7.6|7.6|6.9|4.4|3.6|9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4.8|5.2|1|2.6|2.7|5.5|4.1|7.3|8.1|6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7.9|8.4|4.5|1.1|1.4|1.9|4.7|4.3|7.8|2.1|9.4|7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2|1|1.3|3.7|9.3|1.5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522d4c35-b548-4432-90ae-af4376e1c4b4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4838</TotalTime>
  <Words>274</Words>
  <Application>Microsoft Office PowerPoint</Application>
  <PresentationFormat>On-screen Show (4:3)</PresentationFormat>
  <Paragraphs>100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and 2 on the worksheet</vt:lpstr>
      <vt:lpstr>PowerPoint Presentation</vt:lpstr>
      <vt:lpstr>PowerPoint Presentation</vt:lpstr>
      <vt:lpstr>PowerPoint Presentation</vt:lpstr>
      <vt:lpstr>PowerPoint Presentation</vt:lpstr>
      <vt:lpstr>Have a go at question 3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252</cp:revision>
  <dcterms:created xsi:type="dcterms:W3CDTF">2019-07-05T11:02:13Z</dcterms:created>
  <dcterms:modified xsi:type="dcterms:W3CDTF">2021-01-06T10:03:32Z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