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20" r:id="rId14"/>
    <p:sldId id="299" r:id="rId15"/>
    <p:sldId id="314" r:id="rId16"/>
    <p:sldId id="315" r:id="rId17"/>
    <p:sldId id="304" r:id="rId18"/>
    <p:sldId id="301" r:id="rId19"/>
    <p:sldId id="316" r:id="rId20"/>
    <p:sldId id="317" r:id="rId21"/>
    <p:sldId id="30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FC4BB352-B144-4245-A906-8DBBEE16FA8B}"/>
    <pc:docChg chg="modSld">
      <pc:chgData name="James Clegg" userId="c6df1435-7a36-4b38-be4d-16e68e91152f" providerId="ADAL" clId="{FC4BB352-B144-4245-A906-8DBBEE16FA8B}" dt="2020-12-14T19:27:16.173" v="3" actId="20577"/>
      <pc:docMkLst>
        <pc:docMk/>
      </pc:docMkLst>
      <pc:sldChg chg="modSp">
        <pc:chgData name="James Clegg" userId="c6df1435-7a36-4b38-be4d-16e68e91152f" providerId="ADAL" clId="{FC4BB352-B144-4245-A906-8DBBEE16FA8B}" dt="2020-12-14T19:27:16.173" v="3" actId="20577"/>
        <pc:sldMkLst>
          <pc:docMk/>
          <pc:sldMk cId="1923779299" sldId="308"/>
        </pc:sldMkLst>
        <pc:spChg chg="mod">
          <ac:chgData name="James Clegg" userId="c6df1435-7a36-4b38-be4d-16e68e91152f" providerId="ADAL" clId="{FC4BB352-B144-4245-A906-8DBBEE16FA8B}" dt="2020-12-14T19:27:16.173" v="3" actId="20577"/>
          <ac:spMkLst>
            <pc:docMk/>
            <pc:sldMk cId="1923779299" sldId="30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6409" y="2215245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32923" y="782761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15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99722" y="1641507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15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54835" y="1636508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14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6203" y="803997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20076" y="4656477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the same?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different?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487377"/>
              </p:ext>
            </p:extLst>
          </p:nvPr>
        </p:nvGraphicFramePr>
        <p:xfrm>
          <a:off x="802764" y="3336884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65461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5167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44873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84579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24285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991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30993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70699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10405" y="385541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25755" y="385219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86049" y="385219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6343" y="385219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92989" y="385219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39635" y="385862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99929" y="385862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8" name="Oval 27"/>
          <p:cNvSpPr/>
          <p:nvPr/>
        </p:nvSpPr>
        <p:spPr>
          <a:xfrm>
            <a:off x="5506807" y="3852198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eft Bracket 28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5686393" y="2900751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637590" y="2390982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6133685" y="2900751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6057586" y="2390982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3" name="Left Bracket 3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6569218" y="2900751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6493119" y="2390982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5" name="Left Bracket 3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7004751" y="2900751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6928652" y="2390982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9" name="Oval 38"/>
          <p:cNvSpPr/>
          <p:nvPr/>
        </p:nvSpPr>
        <p:spPr>
          <a:xfrm>
            <a:off x="7275509" y="3865055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974026" y="385862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3693" y="385862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4" name="Left Bracket 4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5242189" y="2901087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5193386" y="2391318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6" name="Left Bracket 45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5689481" y="2901087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5613382" y="2391318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6125014" y="2901087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6048915" y="2391318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0" name="Left Bracket 49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6560547" y="2901087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6484448" y="2391318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5400000">
            <a:off x="7023376" y="2901087"/>
            <a:ext cx="448849" cy="435532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6919981" y="2391318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54" name="Oval 53"/>
          <p:cNvSpPr/>
          <p:nvPr/>
        </p:nvSpPr>
        <p:spPr>
          <a:xfrm>
            <a:off x="5059395" y="3855413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3119535" y="801044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31990" y="1648732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068485" y="790755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066331" y="1648732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347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8" grpId="0"/>
      <p:bldP spid="9" grpId="0"/>
      <p:bldP spid="9" grpId="1"/>
      <p:bldP spid="9" grpId="2"/>
      <p:bldP spid="10" grpId="0"/>
      <p:bldP spid="28" grpId="0" animBg="1"/>
      <p:bldP spid="28" grpId="1" animBg="1"/>
      <p:bldP spid="29" grpId="0" animBg="1"/>
      <p:bldP spid="29" grpId="1" animBg="1"/>
      <p:bldP spid="30" grpId="0"/>
      <p:bldP spid="30" grpId="1"/>
      <p:bldP spid="31" grpId="0" animBg="1"/>
      <p:bldP spid="31" grpId="1" animBg="1"/>
      <p:bldP spid="32" grpId="0"/>
      <p:bldP spid="32" grpId="1"/>
      <p:bldP spid="33" grpId="0" animBg="1"/>
      <p:bldP spid="33" grpId="1" animBg="1"/>
      <p:bldP spid="34" grpId="0"/>
      <p:bldP spid="34" grpId="1"/>
      <p:bldP spid="35" grpId="0" animBg="1"/>
      <p:bldP spid="35" grpId="1" animBg="1"/>
      <p:bldP spid="36" grpId="0"/>
      <p:bldP spid="36" grpId="1"/>
      <p:bldP spid="39" grpId="0" animBg="1"/>
      <p:bldP spid="39" grpId="1" animBg="1"/>
      <p:bldP spid="39" grpId="2" animBg="1"/>
      <p:bldP spid="44" grpId="0" animBg="1"/>
      <p:bldP spid="45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/>
      <p:bldP spid="54" grpId="0" animBg="1"/>
      <p:bldP spid="55" grpId="0"/>
      <p:bldP spid="56" grpId="0"/>
      <p:bldP spid="5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32923" y="1656221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99722" y="2514967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16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54835" y="2509968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12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6203" y="1677457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4876"/>
              </p:ext>
            </p:extLst>
          </p:nvPr>
        </p:nvGraphicFramePr>
        <p:xfrm>
          <a:off x="802764" y="4264936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65461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5167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44873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84579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24285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991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30993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70699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10405" y="478346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25755" y="4780250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86049" y="4780250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6343" y="4780250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92989" y="4780250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39635" y="478667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99929" y="478667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8" name="Oval 27"/>
          <p:cNvSpPr/>
          <p:nvPr/>
        </p:nvSpPr>
        <p:spPr>
          <a:xfrm>
            <a:off x="5956847" y="4794033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6825925" y="4793107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974026" y="478667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3693" y="478667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4159034" y="4799935"/>
            <a:ext cx="432000" cy="432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3119535" y="1674504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31990" y="2522192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068485" y="1664215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066331" y="2522192"/>
            <a:ext cx="865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18</a:t>
            </a: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3794" y="473690"/>
            <a:ext cx="747045" cy="747045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5426313" y="616379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6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8" grpId="0"/>
      <p:bldP spid="9" grpId="0"/>
      <p:bldP spid="9" grpId="1"/>
      <p:bldP spid="9" grpId="2"/>
      <p:bldP spid="28" grpId="0" animBg="1"/>
      <p:bldP spid="28" grpId="1" animBg="1"/>
      <p:bldP spid="39" grpId="0" animBg="1"/>
      <p:bldP spid="39" grpId="1" animBg="1"/>
      <p:bldP spid="39" grpId="2" animBg="1"/>
      <p:bldP spid="54" grpId="0" animBg="1"/>
      <p:bldP spid="55" grpId="0"/>
      <p:bldP spid="56" grpId="0"/>
      <p:bldP spid="57" grpId="0"/>
      <p:bldP spid="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</a:t>
            </a:r>
            <a:r>
              <a:rPr lang="en-GB"/>
              <a:t>3 and </a:t>
            </a:r>
            <a:r>
              <a:rPr lang="en-GB" dirty="0"/>
              <a:t>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one more than 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?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10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These are number bonds to 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8819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7988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0091" y="2800594"/>
            <a:ext cx="1905415" cy="8382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3532" y="2800594"/>
            <a:ext cx="1905415" cy="83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one more than 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?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10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These are number bonds to 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8819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7988" y="4894634"/>
            <a:ext cx="1436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091" y="2800594"/>
            <a:ext cx="1905415" cy="8382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3532" y="2800594"/>
            <a:ext cx="1905415" cy="83822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84760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5588" y="16199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56225" y="416969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1956" y="283666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688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17126" y="155083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9897" y="3001314"/>
            <a:ext cx="4349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                      =</a:t>
            </a:r>
            <a:r>
              <a:rPr lang="en-GB" sz="44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4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9929" y="4445791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9962" y="444433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add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3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724" y="2371478"/>
            <a:ext cx="2108339" cy="92749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27402" y="2807875"/>
            <a:ext cx="931228" cy="2108585"/>
          </a:xfrm>
          <a:prstGeom prst="rect">
            <a:avLst/>
          </a:prstGeom>
        </p:spPr>
      </p:pic>
      <p:sp>
        <p:nvSpPr>
          <p:cNvPr id="37" name="Oval 36"/>
          <p:cNvSpPr/>
          <p:nvPr/>
        </p:nvSpPr>
        <p:spPr>
          <a:xfrm>
            <a:off x="1449068" y="35087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1840146" y="35087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75297" y="2342261"/>
            <a:ext cx="931228" cy="2108585"/>
          </a:xfrm>
          <a:prstGeom prst="rect">
            <a:avLst/>
          </a:prstGeom>
        </p:spPr>
      </p:pic>
      <p:sp>
        <p:nvSpPr>
          <p:cNvPr id="43" name="Oval 42"/>
          <p:cNvSpPr/>
          <p:nvPr/>
        </p:nvSpPr>
        <p:spPr>
          <a:xfrm>
            <a:off x="4696963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5088041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5479119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824555" y="4373313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34588" y="4387014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627678" y="537766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5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366896" y="5305187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047738" y="1549380"/>
            <a:ext cx="870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334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37" grpId="0" animBg="1"/>
      <p:bldP spid="38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/>
      <p:bldP spid="51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17126" y="155083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9897" y="3001314"/>
            <a:ext cx="4349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                      =</a:t>
            </a:r>
            <a:r>
              <a:rPr lang="en-GB" sz="44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4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9929" y="4445791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7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9962" y="444433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add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724" y="2371478"/>
            <a:ext cx="2108339" cy="92749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27402" y="2807875"/>
            <a:ext cx="931228" cy="2108585"/>
          </a:xfrm>
          <a:prstGeom prst="rect">
            <a:avLst/>
          </a:prstGeom>
        </p:spPr>
      </p:pic>
      <p:sp>
        <p:nvSpPr>
          <p:cNvPr id="37" name="Oval 36"/>
          <p:cNvSpPr/>
          <p:nvPr/>
        </p:nvSpPr>
        <p:spPr>
          <a:xfrm>
            <a:off x="1449068" y="35087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1840146" y="35087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75297" y="2342261"/>
            <a:ext cx="931228" cy="2108585"/>
          </a:xfrm>
          <a:prstGeom prst="rect">
            <a:avLst/>
          </a:prstGeom>
        </p:spPr>
      </p:pic>
      <p:sp>
        <p:nvSpPr>
          <p:cNvPr id="43" name="Oval 42"/>
          <p:cNvSpPr/>
          <p:nvPr/>
        </p:nvSpPr>
        <p:spPr>
          <a:xfrm>
            <a:off x="4696963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5088041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824555" y="4373313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34588" y="4387014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627678" y="537766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9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366896" y="5305187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2239001" y="35171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2637514" y="3522110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036027" y="35270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449068" y="391110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1866331" y="3897455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047738" y="1549380"/>
            <a:ext cx="870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307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37" grpId="0" animBg="1"/>
      <p:bldP spid="38" grpId="0" animBg="1"/>
      <p:bldP spid="43" grpId="0" animBg="1"/>
      <p:bldP spid="44" grpId="0" animBg="1"/>
      <p:bldP spid="48" grpId="0" animBg="1"/>
      <p:bldP spid="49" grpId="0" animBg="1"/>
      <p:bldP spid="50" grpId="0"/>
      <p:bldP spid="51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301568" y="78100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17126" y="1550836"/>
            <a:ext cx="2265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6 </a:t>
            </a:r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36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69897" y="3001314"/>
            <a:ext cx="4349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                      =</a:t>
            </a:r>
            <a:r>
              <a:rPr lang="en-GB" sz="44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endParaRPr lang="en-GB" sz="44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0638" y="4430632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   1 one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9962" y="444433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add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   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6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8724" y="2371478"/>
            <a:ext cx="2108339" cy="9274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27402" y="2807875"/>
            <a:ext cx="931228" cy="2108585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1449068" y="3508767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75297" y="2342261"/>
            <a:ext cx="931228" cy="2108585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696963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5088041" y="3043153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824555" y="4373313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034588" y="4387014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627678" y="5377665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7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366896" y="5305187"/>
            <a:ext cx="1551473" cy="69941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696963" y="3447212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504775" y="3040942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903288" y="3045885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301801" y="3050828"/>
            <a:ext cx="29327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047738" y="1549380"/>
            <a:ext cx="870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 animBg="1"/>
      <p:bldP spid="26" grpId="0" animBg="1"/>
      <p:bldP spid="27" grpId="0" animBg="1"/>
      <p:bldP spid="28" grpId="0" animBg="1"/>
      <p:bldP spid="29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9.6|12.5|1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3|3.4|5|3.6|2.2|2.4|2.2|1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7.9|3.9|5.7|3.9|1.9|1.9|2.1|8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6|11.9|3.9|6.5|0.9|1.9|0.7|7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1|13.1|9.4|15.6|3.4|2.1|1|1|1|1.1|1.3|5.1|3.7|3.5|2.3|3.4|0.9|1|1|1.1|8.4|10.7|1.1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0.8|0.9|0.7|17.9|4.1|1.7|2.5|8.1|3.6|3|3.4|1.7|11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522d4c35-b548-4432-90ae-af4376e1c4b4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5053</TotalTime>
  <Words>266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questions 3 and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239</cp:revision>
  <dcterms:created xsi:type="dcterms:W3CDTF">2019-07-05T11:02:13Z</dcterms:created>
  <dcterms:modified xsi:type="dcterms:W3CDTF">2021-01-05T11:28:38Z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