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298" r:id="rId13"/>
    <p:sldId id="312" r:id="rId14"/>
    <p:sldId id="299" r:id="rId15"/>
    <p:sldId id="300" r:id="rId16"/>
    <p:sldId id="314" r:id="rId17"/>
    <p:sldId id="315" r:id="rId18"/>
    <p:sldId id="301" r:id="rId19"/>
    <p:sldId id="313" r:id="rId20"/>
    <p:sldId id="316" r:id="rId21"/>
    <p:sldId id="308" r:id="rId22"/>
    <p:sldId id="311" r:id="rId23"/>
    <p:sldId id="317" r:id="rId24"/>
    <p:sldId id="318" r:id="rId25"/>
    <p:sldId id="304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10/01/2021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10/01/2021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22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9.png"/><Relationship Id="rId5" Type="http://schemas.openxmlformats.org/officeDocument/2006/relationships/image" Target="../media/image22.png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31.png"/><Relationship Id="rId7" Type="http://schemas.openxmlformats.org/officeDocument/2006/relationships/image" Target="../media/image27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5.png"/><Relationship Id="rId4" Type="http://schemas.openxmlformats.org/officeDocument/2006/relationships/image" Target="../media/image32.png"/><Relationship Id="rId9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microsoft.com/office/2007/relationships/hdphoto" Target="../media/hdphoto1.wdp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0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" y="2294489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53857" y="58860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75" y="3210426"/>
            <a:ext cx="530156" cy="53015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75" y="2207627"/>
            <a:ext cx="535574" cy="5355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963" y="3270259"/>
            <a:ext cx="535574" cy="5355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119" y="2207627"/>
            <a:ext cx="535574" cy="5355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936" y="2684431"/>
            <a:ext cx="535574" cy="53557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533" y="3287031"/>
            <a:ext cx="535574" cy="53557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370" y="3190626"/>
            <a:ext cx="535574" cy="53557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071" y="2409404"/>
            <a:ext cx="535574" cy="5355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477" y="1633908"/>
            <a:ext cx="535574" cy="5355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984" y="2550542"/>
            <a:ext cx="530156" cy="53015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641" y="1639326"/>
            <a:ext cx="530156" cy="53015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845" y="1640606"/>
            <a:ext cx="530156" cy="53015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888" y="2818066"/>
            <a:ext cx="530156" cy="53015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241" y="1950452"/>
            <a:ext cx="530156" cy="53015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367" y="2486425"/>
            <a:ext cx="530156" cy="530156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4198842" y="2169271"/>
            <a:ext cx="40248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There are 15 buttons.</a:t>
            </a: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There are 8 pink.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734227" y="4184742"/>
            <a:ext cx="3752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How many are green?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650968" y="4970448"/>
            <a:ext cx="703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34201" y="497203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3130379" y="5002999"/>
            <a:ext cx="580305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4173315" y="5002999"/>
            <a:ext cx="621653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/>
          <p:cNvSpPr/>
          <p:nvPr/>
        </p:nvSpPr>
        <p:spPr>
          <a:xfrm>
            <a:off x="5216251" y="5002999"/>
            <a:ext cx="574861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3076887" y="498453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15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129791" y="4962055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3399"/>
                </a:solidFill>
                <a:latin typeface="Comic Sans MS" panose="030F0702030302020204" pitchFamily="66" charset="0"/>
              </a:rPr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53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40" grpId="0"/>
      <p:bldP spid="41" grpId="0"/>
      <p:bldP spid="42" grpId="0" animBg="1"/>
      <p:bldP spid="43" grpId="0" animBg="1"/>
      <p:bldP spid="44" grpId="0" animBg="1"/>
      <p:bldP spid="45" grpId="0"/>
      <p:bldP spid="46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49754" y="445638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75" y="3210426"/>
            <a:ext cx="530156" cy="53015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75" y="2207627"/>
            <a:ext cx="535574" cy="5355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963" y="3270259"/>
            <a:ext cx="535574" cy="5355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119" y="2207627"/>
            <a:ext cx="535574" cy="5355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936" y="2684431"/>
            <a:ext cx="535574" cy="53557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370" y="3190626"/>
            <a:ext cx="535574" cy="53557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071" y="2409404"/>
            <a:ext cx="535574" cy="5355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477" y="1633908"/>
            <a:ext cx="535574" cy="5355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984" y="2550542"/>
            <a:ext cx="530156" cy="53015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641" y="1639326"/>
            <a:ext cx="530156" cy="53015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845" y="1640606"/>
            <a:ext cx="530156" cy="53015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888" y="2818066"/>
            <a:ext cx="530156" cy="53015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241" y="1950452"/>
            <a:ext cx="530156" cy="53015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367" y="2486425"/>
            <a:ext cx="530156" cy="530156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4198842" y="2169271"/>
            <a:ext cx="40248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There are 16 buttons.</a:t>
            </a: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There are </a:t>
            </a:r>
            <a:r>
              <a:rPr lang="en-GB" sz="2800" dirty="0">
                <a:latin typeface="Comic Sans MS" panose="030F0702030302020204" pitchFamily="66" charset="0"/>
              </a:rPr>
              <a:t>7</a:t>
            </a:r>
            <a:r>
              <a:rPr lang="en-GB" sz="2800" dirty="0" smtClean="0">
                <a:latin typeface="Comic Sans MS" panose="030F0702030302020204" pitchFamily="66" charset="0"/>
              </a:rPr>
              <a:t> pink.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734227" y="4184742"/>
            <a:ext cx="3752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How many are green?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650968" y="4970448"/>
            <a:ext cx="703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34201" y="497203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9</a:t>
            </a:r>
            <a:endParaRPr lang="en-GB" sz="32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3130379" y="5002999"/>
            <a:ext cx="580305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4173315" y="5002999"/>
            <a:ext cx="621653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/>
          <p:cNvSpPr/>
          <p:nvPr/>
        </p:nvSpPr>
        <p:spPr>
          <a:xfrm>
            <a:off x="5216251" y="5002999"/>
            <a:ext cx="574861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3076887" y="498453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129791" y="4962055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3399"/>
                </a:solidFill>
                <a:latin typeface="Comic Sans MS" panose="030F0702030302020204" pitchFamily="66" charset="0"/>
              </a:rPr>
              <a:t>7</a:t>
            </a:r>
            <a:endParaRPr lang="en-GB" sz="3200" dirty="0">
              <a:solidFill>
                <a:srgbClr val="FF3399"/>
              </a:solidFill>
              <a:latin typeface="Comic Sans MS" panose="030F0702030302020204" pitchFamily="66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317" y="3317128"/>
            <a:ext cx="530156" cy="530156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523" y="3798138"/>
            <a:ext cx="530156" cy="53015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364505"/>
            <a:ext cx="747045" cy="74704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494553" y="50719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362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40" grpId="0"/>
      <p:bldP spid="41" grpId="0"/>
      <p:bldP spid="42" grpId="0" animBg="1"/>
      <p:bldP spid="43" grpId="0" animBg="1"/>
      <p:bldP spid="44" grpId="0" animBg="1"/>
      <p:bldP spid="45" grpId="0"/>
      <p:bldP spid="46" grpId="0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3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068245" y="48830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Question 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051" y="902334"/>
            <a:ext cx="1976797" cy="19456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650" y="935558"/>
            <a:ext cx="1981985" cy="19456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358" y="949134"/>
            <a:ext cx="1981985" cy="1945666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550758" y="2643615"/>
            <a:ext cx="803892" cy="10523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080" y="2196933"/>
            <a:ext cx="1976797" cy="1945666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249890" y="2643615"/>
            <a:ext cx="803892" cy="10523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029404" y="2699602"/>
            <a:ext cx="9909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337867" y="2645010"/>
                <a:ext cx="99099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5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GB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867" y="2645010"/>
                <a:ext cx="990993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650968" y="4970448"/>
            <a:ext cx="703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73390" y="497203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130379" y="5002999"/>
            <a:ext cx="580305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173315" y="5002999"/>
            <a:ext cx="621653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216251" y="5002999"/>
            <a:ext cx="574861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3076887" y="498453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29791" y="4962055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955681" y="2604962"/>
            <a:ext cx="1143813" cy="11016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1655518" y="2629654"/>
            <a:ext cx="803892" cy="10523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7 L -0.03715 0.1888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8" y="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7.40741E-7 L 0.02761 0.1939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2" y="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 animBg="1"/>
      <p:bldP spid="17" grpId="0" animBg="1"/>
      <p:bldP spid="18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051" y="902334"/>
            <a:ext cx="1976797" cy="19456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650" y="935558"/>
            <a:ext cx="1981985" cy="19456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358" y="949134"/>
            <a:ext cx="1981985" cy="1945666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550758" y="2643615"/>
            <a:ext cx="803892" cy="10523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045" y="2196933"/>
            <a:ext cx="1976797" cy="1945666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249890" y="2643615"/>
            <a:ext cx="803892" cy="10523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029404" y="2699602"/>
            <a:ext cx="9909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337867" y="2645010"/>
                <a:ext cx="99099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5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GB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867" y="2645010"/>
                <a:ext cx="990993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650968" y="4970448"/>
            <a:ext cx="703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34201" y="497203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130379" y="5002999"/>
            <a:ext cx="580305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173315" y="5002999"/>
            <a:ext cx="621653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216251" y="5002999"/>
            <a:ext cx="574861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3076887" y="498453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29791" y="4962055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9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955681" y="2604962"/>
            <a:ext cx="1143813" cy="11016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1655518" y="2629654"/>
            <a:ext cx="803892" cy="105230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-1068245" y="48830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Question 4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708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7 L -0.03715 0.1888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8" y="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59259E-6 L -0.08785 0.1900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92" y="9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 animBg="1"/>
      <p:bldP spid="17" grpId="0" animBg="1"/>
      <p:bldP spid="18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4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255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83330" y="1730961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8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30" y="1730961"/>
                <a:ext cx="2146692" cy="523220"/>
              </a:xfrm>
              <a:prstGeom prst="rect">
                <a:avLst/>
              </a:prstGeom>
              <a:blipFill>
                <a:blip r:embed="rId2"/>
                <a:stretch>
                  <a:fillRect l="-1420" t="-13953" r="-85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6"/>
          <p:cNvSpPr/>
          <p:nvPr/>
        </p:nvSpPr>
        <p:spPr>
          <a:xfrm>
            <a:off x="3083330" y="1704880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83330" y="2473606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omic Sans MS" panose="030F0702030302020204" pitchFamily="66" charset="0"/>
                  </a:rPr>
                  <a:t>9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omic Sans MS" panose="030F0702030302020204" pitchFamily="66" charset="0"/>
                  </a:rPr>
                  <a:t>5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30" y="2473606"/>
                <a:ext cx="2146692" cy="523220"/>
              </a:xfrm>
              <a:prstGeom prst="rect">
                <a:avLst/>
              </a:prstGeom>
              <a:blipFill>
                <a:blip r:embed="rId3"/>
                <a:stretch>
                  <a:fillRect l="-1420" t="-13953" r="-85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ounded Rectangle 8"/>
          <p:cNvSpPr/>
          <p:nvPr/>
        </p:nvSpPr>
        <p:spPr>
          <a:xfrm>
            <a:off x="3083330" y="2447525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083330" y="3225028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16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omic Sans MS" panose="030F0702030302020204" pitchFamily="66" charset="0"/>
                  </a:rPr>
                  <a:t>9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7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30" y="3225028"/>
                <a:ext cx="2146692" cy="523220"/>
              </a:xfrm>
              <a:prstGeom prst="rect">
                <a:avLst/>
              </a:prstGeom>
              <a:blipFill>
                <a:blip r:embed="rId4"/>
                <a:stretch>
                  <a:fillRect l="-1420" t="-12791" r="-852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3083330" y="3198947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081" y="179518"/>
            <a:ext cx="1682497" cy="1656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679" y="179518"/>
            <a:ext cx="1686912" cy="1656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387" y="179518"/>
            <a:ext cx="1686912" cy="1656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083330" y="4000572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16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12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30" y="4000572"/>
                <a:ext cx="2146692" cy="523220"/>
              </a:xfrm>
              <a:prstGeom prst="rect">
                <a:avLst/>
              </a:prstGeom>
              <a:blipFill>
                <a:blip r:embed="rId8"/>
                <a:stretch>
                  <a:fillRect l="-5114" t="-12791" r="-454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3083330" y="3974491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083330" y="4744361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19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15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30" y="4744361"/>
                <a:ext cx="2146692" cy="523220"/>
              </a:xfrm>
              <a:prstGeom prst="rect">
                <a:avLst/>
              </a:prstGeom>
              <a:blipFill>
                <a:blip r:embed="rId9"/>
                <a:stretch>
                  <a:fillRect l="-5114" t="-12791" r="-454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ounded Rectangle 17"/>
          <p:cNvSpPr/>
          <p:nvPr/>
        </p:nvSpPr>
        <p:spPr>
          <a:xfrm>
            <a:off x="3083330" y="4718280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083330" y="5486367"/>
                <a:ext cx="21466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Comic Sans MS" panose="030F0702030302020204" pitchFamily="66" charset="0"/>
                  </a:rPr>
                  <a:t>19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13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330" y="5486367"/>
                <a:ext cx="2146692" cy="523220"/>
              </a:xfrm>
              <a:prstGeom prst="rect">
                <a:avLst/>
              </a:prstGeom>
              <a:blipFill>
                <a:blip r:embed="rId10"/>
                <a:stretch>
                  <a:fillRect l="-5114" t="-13953" r="-454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ounded Rectangle 19"/>
          <p:cNvSpPr/>
          <p:nvPr/>
        </p:nvSpPr>
        <p:spPr>
          <a:xfrm>
            <a:off x="3083330" y="5460286"/>
            <a:ext cx="2146692" cy="549301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What is 12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                                         12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7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                                          12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Use the number line    13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6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2"/>
                <a:stretch>
                  <a:fillRect l="-1626" t="-1662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075265"/>
              </p:ext>
            </p:extLst>
          </p:nvPr>
        </p:nvGraphicFramePr>
        <p:xfrm>
          <a:off x="867540" y="4938143"/>
          <a:ext cx="7137792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112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71007631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016965823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41214011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2548205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79220980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8106221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479513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12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9219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13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8925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</a:t>
            </a:r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98631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15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8337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16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39807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11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00101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10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60395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07041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53687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69467" y="5453456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16113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6407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23053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9699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59702" y="545345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17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7017" y="1511998"/>
            <a:ext cx="1939513" cy="85322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29254" y="970459"/>
            <a:ext cx="856660" cy="1939739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3392291" y="1645985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748868" y="1645450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8096" y="2797163"/>
            <a:ext cx="1939513" cy="85322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60333" y="2255624"/>
            <a:ext cx="856660" cy="1939739"/>
          </a:xfrm>
          <a:prstGeom prst="rect">
            <a:avLst/>
          </a:prstGeom>
        </p:spPr>
      </p:pic>
      <p:sp>
        <p:nvSpPr>
          <p:cNvPr id="31" name="Oval 30"/>
          <p:cNvSpPr/>
          <p:nvPr/>
        </p:nvSpPr>
        <p:spPr>
          <a:xfrm>
            <a:off x="3423370" y="2931150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779947" y="2930615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What is 12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2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                                         12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7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                                          12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4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Use the number line    13 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6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3"/>
                <a:stretch>
                  <a:fillRect l="-1626" t="-1662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120256" y="3347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867540" y="4938143"/>
          <a:ext cx="7137792" cy="4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6112">
                  <a:extLst>
                    <a:ext uri="{9D8B030D-6E8A-4147-A177-3AD203B41FA5}">
                      <a16:colId xmlns:a16="http://schemas.microsoft.com/office/drawing/2014/main" val="9652143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383956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6224818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5505409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26612694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64788304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18247055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222514290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1222832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027883608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710076311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016965823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412140119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2254820527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1792209802"/>
                    </a:ext>
                  </a:extLst>
                </a:gridCol>
                <a:gridCol w="446112">
                  <a:extLst>
                    <a:ext uri="{9D8B030D-6E8A-4147-A177-3AD203B41FA5}">
                      <a16:colId xmlns:a16="http://schemas.microsoft.com/office/drawing/2014/main" val="358106221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254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1176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479513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12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9219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13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58925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</a:t>
            </a:r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98631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15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8337" y="5456672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16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39807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11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00101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10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60395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07041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53687" y="5453457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69467" y="5453456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16113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6407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23053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9699" y="5453455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59702" y="5453454"/>
            <a:ext cx="6610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17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7017" y="1511998"/>
            <a:ext cx="1939513" cy="85322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29254" y="970459"/>
            <a:ext cx="856660" cy="1939739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3392291" y="1645985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748868" y="1645450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8096" y="2797163"/>
            <a:ext cx="1939513" cy="85322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60333" y="2255624"/>
            <a:ext cx="856660" cy="1939739"/>
          </a:xfrm>
          <a:prstGeom prst="rect">
            <a:avLst/>
          </a:prstGeom>
        </p:spPr>
      </p:pic>
      <p:sp>
        <p:nvSpPr>
          <p:cNvPr id="31" name="Oval 30"/>
          <p:cNvSpPr/>
          <p:nvPr/>
        </p:nvSpPr>
        <p:spPr>
          <a:xfrm>
            <a:off x="3423370" y="2931150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779947" y="2930615"/>
            <a:ext cx="252000" cy="252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7253748" y="163279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65320" y="287349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67199" y="413321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703645" y="1583037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3372486" y="1592777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2743841" y="1940234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369033" y="1940234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994225" y="1940234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1633065" y="1953882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1278729" y="1960706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3753872" y="2880701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3395493" y="2880701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2781897" y="3227523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417032" y="3227523"/>
            <a:ext cx="336834" cy="345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918743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24359" y="50882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343" y="2065409"/>
            <a:ext cx="2055098" cy="9040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7022" y="2065409"/>
            <a:ext cx="2022074" cy="8895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343" y="3107158"/>
            <a:ext cx="2022074" cy="889548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1299966" y="321970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3003248" y="2714396"/>
            <a:ext cx="363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Who has more?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63800" y="4248471"/>
            <a:ext cx="6048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How many 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more</a:t>
            </a:r>
            <a:r>
              <a:rPr lang="en-GB" sz="2800" dirty="0" smtClean="0">
                <a:latin typeface="Comic Sans MS" panose="030F0702030302020204" pitchFamily="66" charset="0"/>
              </a:rPr>
              <a:t> does Eva have?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85" y="957449"/>
            <a:ext cx="986760" cy="121685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15954" y="989583"/>
            <a:ext cx="1011872" cy="12205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243746" y="695839"/>
            <a:ext cx="1216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Eva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48196" y="626739"/>
            <a:ext cx="1216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Alex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57901" y="150379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08041" y="150069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236729" y="5017785"/>
                <a:ext cx="214669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GB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omic Sans MS" panose="030F0702030302020204" pitchFamily="66" charset="0"/>
                  </a:rPr>
                  <a:t>7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6729" y="5017785"/>
                <a:ext cx="2146692" cy="584775"/>
              </a:xfrm>
              <a:prstGeom prst="rect">
                <a:avLst/>
              </a:prstGeom>
              <a:blipFill>
                <a:blip r:embed="rId8"/>
                <a:stretch>
                  <a:fillRect l="-284"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052899" y="502087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0" name="Oval 19"/>
          <p:cNvSpPr/>
          <p:nvPr/>
        </p:nvSpPr>
        <p:spPr>
          <a:xfrm>
            <a:off x="918155" y="321970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2475238" y="256739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2087310" y="2571714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1699382" y="256238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7050787" y="424924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3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3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3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6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 animBg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10646" y="52904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05086" y="1485875"/>
            <a:ext cx="363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Who has more?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63800" y="4248471"/>
            <a:ext cx="6048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How many 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more</a:t>
            </a:r>
            <a:r>
              <a:rPr lang="en-GB" sz="2800" dirty="0" smtClean="0">
                <a:latin typeface="Comic Sans MS" panose="030F0702030302020204" pitchFamily="66" charset="0"/>
              </a:rPr>
              <a:t> does Eva have?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55913" y="2169108"/>
            <a:ext cx="1216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Eva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66925" y="3012682"/>
            <a:ext cx="1216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Alex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56397" y="221502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09407" y="301268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236729" y="5017785"/>
                <a:ext cx="214669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GB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omic Sans MS" panose="030F0702030302020204" pitchFamily="66" charset="0"/>
                  </a:rPr>
                  <a:t>7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6729" y="5017785"/>
                <a:ext cx="2146692" cy="584775"/>
              </a:xfrm>
              <a:prstGeom prst="rect">
                <a:avLst/>
              </a:prstGeom>
              <a:blipFill>
                <a:blip r:embed="rId3"/>
                <a:stretch>
                  <a:fillRect l="-284"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052899" y="502087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50787" y="424924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" name="Rectangle 1"/>
          <p:cNvSpPr/>
          <p:nvPr/>
        </p:nvSpPr>
        <p:spPr>
          <a:xfrm>
            <a:off x="2889067" y="2216603"/>
            <a:ext cx="4550632" cy="5216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2948484" y="232212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3314974" y="233630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3684624" y="2339121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054274" y="234193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4423924" y="2344745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793574" y="234755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5163224" y="235036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5532874" y="2353181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5902524" y="235599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6272174" y="2358805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6641824" y="236161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7011474" y="236442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2971814" y="311519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3335463" y="311606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3699112" y="311693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/>
          <p:cNvSpPr/>
          <p:nvPr/>
        </p:nvSpPr>
        <p:spPr>
          <a:xfrm>
            <a:off x="4062761" y="311780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4426410" y="311868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4790059" y="3119551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5153708" y="3120422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7" name="Picture 4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10" y="1819980"/>
            <a:ext cx="903155" cy="122147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79900" y="2626760"/>
            <a:ext cx="871449" cy="1189409"/>
          </a:xfrm>
          <a:prstGeom prst="rect">
            <a:avLst/>
          </a:prstGeom>
        </p:spPr>
      </p:pic>
      <p:sp>
        <p:nvSpPr>
          <p:cNvPr id="50" name="Rectangle 49"/>
          <p:cNvSpPr/>
          <p:nvPr/>
        </p:nvSpPr>
        <p:spPr>
          <a:xfrm>
            <a:off x="2878392" y="2984336"/>
            <a:ext cx="2654482" cy="5216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2" name="Straight Connector 51"/>
          <p:cNvCxnSpPr/>
          <p:nvPr/>
        </p:nvCxnSpPr>
        <p:spPr>
          <a:xfrm>
            <a:off x="5491930" y="2208882"/>
            <a:ext cx="0" cy="54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0874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9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  <p:bldP spid="17" grpId="0"/>
      <p:bldP spid="18" grpId="0"/>
      <p:bldP spid="19" grpId="0"/>
      <p:bldP spid="24" grpId="0"/>
      <p:bldP spid="2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67752" y="44565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33621" y="1773505"/>
            <a:ext cx="363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Who has more?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30387" y="4231408"/>
            <a:ext cx="3739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How many </a:t>
            </a:r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more</a:t>
            </a:r>
            <a:r>
              <a:rPr lang="en-GB" sz="2800" dirty="0" smtClean="0">
                <a:latin typeface="Comic Sans MS" panose="030F0702030302020204" pitchFamily="66" charset="0"/>
              </a:rPr>
              <a:t>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36090" y="3314576"/>
            <a:ext cx="1381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Tommy 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58049" y="2576831"/>
            <a:ext cx="1216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Tiny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91398" y="25152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13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86831" y="331293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9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50968" y="4970448"/>
            <a:ext cx="703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34201" y="497203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72022" y="4231408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89066" y="2516857"/>
            <a:ext cx="4822763" cy="5216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294848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331497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368462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405427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442392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79357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516322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553287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590252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627217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664182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7011474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2971814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3340552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3709290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/>
          <p:cNvSpPr/>
          <p:nvPr/>
        </p:nvSpPr>
        <p:spPr>
          <a:xfrm>
            <a:off x="4078028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4446766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4815504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5184242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2878392" y="3284590"/>
            <a:ext cx="3366347" cy="5216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2" name="Straight Connector 51"/>
          <p:cNvCxnSpPr/>
          <p:nvPr/>
        </p:nvCxnSpPr>
        <p:spPr>
          <a:xfrm>
            <a:off x="6227991" y="2518445"/>
            <a:ext cx="0" cy="54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350857"/>
            <a:ext cx="747045" cy="747045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5494553" y="49354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6059" y="3112215"/>
            <a:ext cx="1111663" cy="802866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2701" y="2297448"/>
            <a:ext cx="1250012" cy="875008"/>
          </a:xfrm>
          <a:prstGeom prst="rect">
            <a:avLst/>
          </a:prstGeom>
        </p:spPr>
      </p:pic>
      <p:sp>
        <p:nvSpPr>
          <p:cNvPr id="57" name="Oval 56"/>
          <p:cNvSpPr/>
          <p:nvPr/>
        </p:nvSpPr>
        <p:spPr>
          <a:xfrm>
            <a:off x="7368126" y="263367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5552980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5921715" y="341206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ounded Rectangle 60"/>
          <p:cNvSpPr/>
          <p:nvPr/>
        </p:nvSpPr>
        <p:spPr>
          <a:xfrm>
            <a:off x="3130379" y="5002999"/>
            <a:ext cx="580305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ounded Rectangle 61"/>
          <p:cNvSpPr/>
          <p:nvPr/>
        </p:nvSpPr>
        <p:spPr>
          <a:xfrm>
            <a:off x="4173315" y="5002999"/>
            <a:ext cx="621653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ounded Rectangle 62"/>
          <p:cNvSpPr/>
          <p:nvPr/>
        </p:nvSpPr>
        <p:spPr>
          <a:xfrm>
            <a:off x="5216251" y="5002999"/>
            <a:ext cx="574861" cy="51967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endParaRPr lang="en-GB" sz="32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152" y="4970448"/>
                <a:ext cx="703696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/>
          <p:cNvSpPr txBox="1"/>
          <p:nvPr/>
        </p:nvSpPr>
        <p:spPr>
          <a:xfrm>
            <a:off x="3076887" y="498453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13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129791" y="4962055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495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2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  <p:bldP spid="17" grpId="0"/>
      <p:bldP spid="18" grpId="0"/>
      <p:bldP spid="19" grpId="0"/>
      <p:bldP spid="24" grpId="0"/>
      <p:bldP spid="2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50" grpId="0" animBg="1"/>
      <p:bldP spid="57" grpId="0" animBg="1"/>
      <p:bldP spid="57" grpId="1" animBg="1"/>
      <p:bldP spid="58" grpId="0" animBg="1"/>
      <p:bldP spid="59" grpId="0" animBg="1"/>
      <p:bldP spid="61" grpId="0" animBg="1"/>
      <p:bldP spid="62" grpId="0" animBg="1"/>
      <p:bldP spid="63" grpId="0" animBg="1"/>
      <p:bldP spid="64" grpId="0"/>
      <p:bldP spid="65" grpId="0"/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1 and 2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9.2|0.7|0.9|0.8|0.7|0.8|0.7|2.3|7.7|0.8|0.7|0.8|2.7|8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3|7.8|4.7|2.7|15.7|1|1|1.1|1|9|3.8|7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6.5|3.2|4.7|5.2|3.9|4.5|5.8|9.1|2.7|3|6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1.5|2.3|2.1|2.6|14.9|4.5|4|5.4|4.9|3.7|5.8|1.9|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7|4.1|5.1|6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4.1|11.2|5.1|6.8|2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|1.3|4.8|1.1|2.8|10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1|3.4|3.2|3.6|4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522d4c35-b548-4432-90ae-af4376e1c4b4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5445</TotalTime>
  <Words>294</Words>
  <Application>Microsoft Office PowerPoint</Application>
  <PresentationFormat>On-screen Show (4:3)</PresentationFormat>
  <Paragraphs>134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and 2 on the worksheet</vt:lpstr>
      <vt:lpstr>PowerPoint Presentation</vt:lpstr>
      <vt:lpstr>PowerPoint Presentation</vt:lpstr>
      <vt:lpstr>Have a go at question 3 on the worksheet</vt:lpstr>
      <vt:lpstr>PowerPoint Presentation</vt:lpstr>
      <vt:lpstr>PowerPoint Presentation</vt:lpstr>
      <vt:lpstr>Have a go at question 4 on the 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228</cp:revision>
  <dcterms:created xsi:type="dcterms:W3CDTF">2019-07-05T11:02:13Z</dcterms:created>
  <dcterms:modified xsi:type="dcterms:W3CDTF">2021-01-10T17:14:37Z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