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15" r:id="rId17"/>
    <p:sldId id="301" r:id="rId18"/>
    <p:sldId id="316" r:id="rId19"/>
    <p:sldId id="317" r:id="rId20"/>
    <p:sldId id="318" r:id="rId21"/>
    <p:sldId id="308" r:id="rId22"/>
    <p:sldId id="320" r:id="rId23"/>
    <p:sldId id="319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80842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17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204692" y="2598863"/>
            <a:ext cx="448849" cy="311987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191200" y="3721236"/>
            <a:ext cx="448849" cy="90710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124" y="691258"/>
            <a:ext cx="1467802" cy="1008186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 count back.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11491" y="347271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77945" y="347271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692770" y="4924400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13500" y="2992860"/>
            <a:ext cx="1960225" cy="548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19905" y="3005248"/>
            <a:ext cx="163038" cy="5263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923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4" grpId="0" animBg="1"/>
      <p:bldP spid="65" grpId="0"/>
      <p:bldP spid="60" grpId="0"/>
      <p:bldP spid="6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748649" y="3028780"/>
            <a:ext cx="448849" cy="22600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74093" y="3530255"/>
            <a:ext cx="448849" cy="128907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124" y="691258"/>
            <a:ext cx="1467802" cy="1008186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 like to count back to 10 first.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0034" y="350724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4401" y="350724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4692770" y="4924400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13500" y="2992860"/>
            <a:ext cx="1603076" cy="479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513" y="2992299"/>
            <a:ext cx="40506" cy="509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87556" y="4915515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317559" y="4903412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4" grpId="0" animBg="1"/>
      <p:bldP spid="65" grpId="0"/>
      <p:bldP spid="60" grpId="0"/>
      <p:bldP spid="61" grpId="0"/>
      <p:bldP spid="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841516"/>
            <a:ext cx="2077898" cy="2080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7540" y="4694627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219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925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337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80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10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395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520994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44385" y="890549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5" y="890549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01098" y="965874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12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4016" y="865345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6" y="865345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726176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8920" y="965874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3998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7137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6636" y="961029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089056" y="3977129"/>
            <a:ext cx="448849" cy="94085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309050" y="3127844"/>
            <a:ext cx="448849" cy="2671408"/>
          </a:xfrm>
          <a:prstGeom prst="leftBracket">
            <a:avLst>
              <a:gd name="adj" fmla="val 7368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520993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2009" y="378165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41189" y="382524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4692875" y="5206726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198864" y="2138287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2111" y="2152717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 rot="19876843">
            <a:off x="2886245" y="856391"/>
            <a:ext cx="892561" cy="211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4473" y="3095830"/>
                <a:ext cx="77634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73" y="3095830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251186" y="3171155"/>
            <a:ext cx="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24104" y="3070626"/>
                <a:ext cx="65053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4" y="3070626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3276264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9008" y="3171155"/>
            <a:ext cx="661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34086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7225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6724" y="3166310"/>
            <a:ext cx="821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0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0" grpId="0"/>
      <p:bldP spid="61" grpId="0"/>
      <p:bldP spid="2" grpId="0" animBg="1"/>
      <p:bldP spid="40" grpId="0"/>
      <p:bldP spid="41" grpId="0"/>
      <p:bldP spid="4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793390"/>
            <a:ext cx="2077898" cy="2080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34712"/>
              </p:ext>
            </p:extLst>
          </p:nvPr>
        </p:nvGraphicFramePr>
        <p:xfrm>
          <a:off x="867540" y="4694627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219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925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337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80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10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395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520994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44385" y="842423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5" y="842423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01098" y="917748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16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4016" y="817219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6" y="817219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726176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8920" y="917748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3998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7137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6636" y="912903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972268" y="3120043"/>
            <a:ext cx="448849" cy="265502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197365" y="4016158"/>
            <a:ext cx="448849" cy="894778"/>
          </a:xfrm>
          <a:prstGeom prst="leftBracket">
            <a:avLst>
              <a:gd name="adj" fmla="val 7368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520993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0034" y="379600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88034" y="37908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666644" y="5213156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198864" y="209016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2111" y="210459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 rot="19876843">
            <a:off x="2886245" y="808265"/>
            <a:ext cx="892561" cy="211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4473" y="3047704"/>
                <a:ext cx="77634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73" y="3047704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251186" y="3123029"/>
            <a:ext cx="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24104" y="3022500"/>
                <a:ext cx="65053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4" y="3022500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3276264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9008" y="3123029"/>
            <a:ext cx="661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34086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7225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6724" y="3118184"/>
            <a:ext cx="821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7255" y="379766"/>
            <a:ext cx="747045" cy="74704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449774" y="52245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734035" y="3011826"/>
            <a:ext cx="2225418" cy="1227296"/>
          </a:xfrm>
          <a:prstGeom prst="wedgeRoundRectCallout">
            <a:avLst>
              <a:gd name="adj1" fmla="val 7492"/>
              <a:gd name="adj2" fmla="val -92884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88182" y="3071278"/>
            <a:ext cx="237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It helps to count back to 10 first!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035" y="1882168"/>
            <a:ext cx="1309031" cy="918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4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0" grpId="0"/>
      <p:bldP spid="61" grpId="0"/>
      <p:bldP spid="2" grpId="0" animBg="1"/>
      <p:bldP spid="40" grpId="0"/>
      <p:bldP spid="41" grpId="0"/>
      <p:bldP spid="4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4" grpId="0"/>
      <p:bldP spid="57" grpId="0" animBg="1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11?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12</a:t>
                </a:r>
                <a:r>
                  <a:rPr lang="en-GB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then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2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missing?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?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849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77742" y="1593133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46168" y="1579893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59646" y="2014115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85565" y="1983478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40346" y="1609608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30799" y="1964790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99225" y="1951550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7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11?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</a:t>
                </a:r>
                <a:r>
                  <a:rPr lang="en-GB" sz="2800" dirty="0">
                    <a:latin typeface="Comic Sans MS" panose="030F0702030302020204" pitchFamily="66" charset="0"/>
                  </a:rPr>
                  <a:t>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12</a:t>
                </a:r>
                <a:r>
                  <a:rPr lang="en-GB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then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2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missing?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2623" y="163478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11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9749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849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861" y="41190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77742" y="1593133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46168" y="1579893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59646" y="2014115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85565" y="1983478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40346" y="1609608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30799" y="1964790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99225" y="1951550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5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178" y="150817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were 12 chocolates.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12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2673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2921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89562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9810" y="287093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54143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088907" y="3300263"/>
            <a:ext cx="479942" cy="45093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68518" y="3254549"/>
            <a:ext cx="425260" cy="46282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246084" y="3285691"/>
            <a:ext cx="448849" cy="44898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0879" y="191824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 chocolates were eaten.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0880" y="240029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many chocolates are left?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075388" y="500830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2098866" y="514044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 count back.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99" y="1102421"/>
            <a:ext cx="2252362" cy="2150642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556"/>
            <a:ext cx="1085284" cy="1417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6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1" grpId="0"/>
      <p:bldP spid="63" grpId="0"/>
      <p:bldP spid="47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7512" y="334776"/>
            <a:ext cx="7525512" cy="5769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76" y="97723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were 14 bees at the hive.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14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74591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44839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81480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1728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46061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03530" y="3277558"/>
            <a:ext cx="468300" cy="48470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37495" y="3277489"/>
            <a:ext cx="474093" cy="465780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15102" y="3308591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-414681" y="1466255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  <a:r>
              <a:rPr lang="en-GB" sz="2800" dirty="0" smtClean="0">
                <a:latin typeface="Comic Sans MS" panose="030F0702030302020204" pitchFamily="66" charset="0"/>
              </a:rPr>
              <a:t> bees flew away.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5566" y="196444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many bees are left?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501">
            <a:off x="632923" y="2235846"/>
            <a:ext cx="1186319" cy="11492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0361" y="398877"/>
            <a:ext cx="747045" cy="74704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52880" y="54156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42" y="1210021"/>
            <a:ext cx="2705100" cy="30861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631220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47209" y="3280657"/>
            <a:ext cx="491528" cy="45527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1" grpId="0"/>
      <p:bldP spid="63" grpId="0"/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33850"/>
              </p:ext>
            </p:extLst>
          </p:nvPr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17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506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50243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05419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059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7540409" y="3934580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7079397" y="3944655"/>
            <a:ext cx="471495" cy="45093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626069" y="3931879"/>
            <a:ext cx="494723" cy="47486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200532" y="3966125"/>
            <a:ext cx="482295" cy="41879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715771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788942" y="3933980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 count back.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0947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26123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299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3647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2" name="Left Bracket 7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337143" y="3924647"/>
            <a:ext cx="427023" cy="44368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Left Bracket 7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868909" y="3918017"/>
            <a:ext cx="427025" cy="45694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Left Bracket 7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03558" y="3917264"/>
            <a:ext cx="439453" cy="44602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Left Bracket 7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46491" y="3945964"/>
            <a:ext cx="466238" cy="440263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11" y="1295294"/>
            <a:ext cx="1532702" cy="1075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 animBg="1"/>
      <p:bldP spid="64" grpId="0" animBg="1"/>
      <p:bldP spid="65" grpId="0"/>
      <p:bldP spid="68" grpId="0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1.8|12.3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2.5|11.5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8|4|3|2.9|4|5.5|2.1|1.6|1.3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5|3.4|1.3|19.5|5.2|11.4|3.5|1.3|1.1|1.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1|3.3|9.9|1.1|1.1|1.1|1.1|1.1|1.1|1.1|1.1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|3.5|4.3|24.2|5.9|5.3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|2|2.9|5.8|1.6|2|4|3.5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9|10.3|4.2|1.8|4.2|3.1|1.4|1.1|4.8|0.8|4.8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11|1|1.2|2|2.9|5.3|1|4.6|1|3.9|2.3|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522d4c35-b548-4432-90ae-af4376e1c4b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8142</TotalTime>
  <Words>393</Words>
  <Application>Microsoft Office PowerPoint</Application>
  <PresentationFormat>On-screen Show (4:3)</PresentationFormat>
  <Paragraphs>235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 3 on the worksheet</vt:lpstr>
      <vt:lpstr>PowerPoint Presentation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229</cp:revision>
  <dcterms:created xsi:type="dcterms:W3CDTF">2019-07-05T11:02:13Z</dcterms:created>
  <dcterms:modified xsi:type="dcterms:W3CDTF">2021-01-10T17:13:07Z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