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12" r:id="rId14"/>
    <p:sldId id="299" r:id="rId15"/>
    <p:sldId id="305" r:id="rId16"/>
    <p:sldId id="316" r:id="rId17"/>
    <p:sldId id="309" r:id="rId18"/>
    <p:sldId id="318" r:id="rId19"/>
    <p:sldId id="301" r:id="rId20"/>
    <p:sldId id="319" r:id="rId21"/>
    <p:sldId id="321" r:id="rId22"/>
    <p:sldId id="322" r:id="rId23"/>
    <p:sldId id="323" r:id="rId24"/>
    <p:sldId id="324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3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2B8E5248-8B89-43A1-9545-8D6013C6DA7D}"/>
    <pc:docChg chg="modSld">
      <pc:chgData name="James Clegg" userId="c6df1435-7a36-4b38-be4d-16e68e91152f" providerId="ADAL" clId="{2B8E5248-8B89-43A1-9545-8D6013C6DA7D}" dt="2020-12-17T19:37:27.019" v="7" actId="20577"/>
      <pc:docMkLst>
        <pc:docMk/>
      </pc:docMkLst>
      <pc:sldChg chg="modSp">
        <pc:chgData name="James Clegg" userId="c6df1435-7a36-4b38-be4d-16e68e91152f" providerId="ADAL" clId="{2B8E5248-8B89-43A1-9545-8D6013C6DA7D}" dt="2020-12-17T19:37:16.408" v="1" actId="20577"/>
        <pc:sldMkLst>
          <pc:docMk/>
          <pc:sldMk cId="3614219093" sldId="305"/>
        </pc:sldMkLst>
        <pc:spChg chg="mod">
          <ac:chgData name="James Clegg" userId="c6df1435-7a36-4b38-be4d-16e68e91152f" providerId="ADAL" clId="{2B8E5248-8B89-43A1-9545-8D6013C6DA7D}" dt="2020-12-17T19:37:16.408" v="1" actId="20577"/>
          <ac:spMkLst>
            <pc:docMk/>
            <pc:sldMk cId="3614219093" sldId="305"/>
            <ac:spMk id="11" creationId="{00000000-0000-0000-0000-000000000000}"/>
          </ac:spMkLst>
        </pc:spChg>
      </pc:sldChg>
      <pc:sldChg chg="modSp">
        <pc:chgData name="James Clegg" userId="c6df1435-7a36-4b38-be4d-16e68e91152f" providerId="ADAL" clId="{2B8E5248-8B89-43A1-9545-8D6013C6DA7D}" dt="2020-12-17T19:37:23.099" v="5" actId="20577"/>
        <pc:sldMkLst>
          <pc:docMk/>
          <pc:sldMk cId="3764386811" sldId="309"/>
        </pc:sldMkLst>
        <pc:spChg chg="mod">
          <ac:chgData name="James Clegg" userId="c6df1435-7a36-4b38-be4d-16e68e91152f" providerId="ADAL" clId="{2B8E5248-8B89-43A1-9545-8D6013C6DA7D}" dt="2020-12-17T19:37:23.099" v="5" actId="20577"/>
          <ac:spMkLst>
            <pc:docMk/>
            <pc:sldMk cId="3764386811" sldId="309"/>
            <ac:spMk id="12" creationId="{00000000-0000-0000-0000-000000000000}"/>
          </ac:spMkLst>
        </pc:spChg>
      </pc:sldChg>
      <pc:sldChg chg="modSp">
        <pc:chgData name="James Clegg" userId="c6df1435-7a36-4b38-be4d-16e68e91152f" providerId="ADAL" clId="{2B8E5248-8B89-43A1-9545-8D6013C6DA7D}" dt="2020-12-17T19:37:20.095" v="3" actId="20577"/>
        <pc:sldMkLst>
          <pc:docMk/>
          <pc:sldMk cId="122344983" sldId="316"/>
        </pc:sldMkLst>
        <pc:spChg chg="mod">
          <ac:chgData name="James Clegg" userId="c6df1435-7a36-4b38-be4d-16e68e91152f" providerId="ADAL" clId="{2B8E5248-8B89-43A1-9545-8D6013C6DA7D}" dt="2020-12-17T19:37:20.095" v="3" actId="20577"/>
          <ac:spMkLst>
            <pc:docMk/>
            <pc:sldMk cId="122344983" sldId="316"/>
            <ac:spMk id="26" creationId="{00000000-0000-0000-0000-000000000000}"/>
          </ac:spMkLst>
        </pc:spChg>
      </pc:sldChg>
      <pc:sldChg chg="modSp">
        <pc:chgData name="James Clegg" userId="c6df1435-7a36-4b38-be4d-16e68e91152f" providerId="ADAL" clId="{2B8E5248-8B89-43A1-9545-8D6013C6DA7D}" dt="2020-12-17T19:37:27.019" v="7" actId="20577"/>
        <pc:sldMkLst>
          <pc:docMk/>
          <pc:sldMk cId="4051990619" sldId="318"/>
        </pc:sldMkLst>
        <pc:spChg chg="mod">
          <ac:chgData name="James Clegg" userId="c6df1435-7a36-4b38-be4d-16e68e91152f" providerId="ADAL" clId="{2B8E5248-8B89-43A1-9545-8D6013C6DA7D}" dt="2020-12-17T19:37:27.019" v="7" actId="20577"/>
          <ac:spMkLst>
            <pc:docMk/>
            <pc:sldMk cId="4051990619" sldId="318"/>
            <ac:spMk id="1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9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Relationship Id="rId6" Type="http://schemas.openxmlformats.org/officeDocument/2006/relationships/image" Target="../media/image24.png"/><Relationship Id="rId5" Type="http://schemas.openxmlformats.org/officeDocument/2006/relationships/image" Target="../media/image20.png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5" Type="http://schemas.openxmlformats.org/officeDocument/2006/relationships/image" Target="../media/image19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3755" y="2511188"/>
            <a:ext cx="6437934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this game with a friend.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64174" y="62883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Add on from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1227" y="4627718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add 8 is equal to 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905855" y="1444630"/>
            <a:ext cx="2693854" cy="981781"/>
          </a:xfrm>
          <a:prstGeom prst="wedgeRoundRectCallout">
            <a:avLst>
              <a:gd name="adj1" fmla="val -42663"/>
              <a:gd name="adj2" fmla="val 79012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70121" y="1477050"/>
            <a:ext cx="29653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like adding on to the number 10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098" y="3048934"/>
            <a:ext cx="2055098" cy="90407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186755" y="310239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4094" y="2393990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3944" y="3048934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09247" y="4596940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615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/>
      <p:bldP spid="28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64174" y="62883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Add on from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1227" y="4627718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add 5 is equal to 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905855" y="1444630"/>
            <a:ext cx="2693854" cy="981781"/>
          </a:xfrm>
          <a:prstGeom prst="wedgeRoundRectCallout">
            <a:avLst>
              <a:gd name="adj1" fmla="val -42663"/>
              <a:gd name="adj2" fmla="val 79012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70121" y="1477050"/>
            <a:ext cx="29653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like adding on to the number 10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86755" y="310239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4094" y="2393990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3944" y="3048934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09247" y="4596940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15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0618" y="3048934"/>
            <a:ext cx="2022074" cy="8895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458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28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482574" y="48077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1111" y="36970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5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905855" y="1048845"/>
            <a:ext cx="2693854" cy="1146560"/>
          </a:xfrm>
          <a:prstGeom prst="wedgeRoundRectCallout">
            <a:avLst>
              <a:gd name="adj1" fmla="val -42663"/>
              <a:gd name="adj2" fmla="val 79012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94316" y="1078185"/>
            <a:ext cx="2965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only like adding on to the number 10 </a:t>
            </a:r>
          </a:p>
        </p:txBody>
      </p:sp>
      <p:sp>
        <p:nvSpPr>
          <p:cNvPr id="25" name="Oval 24"/>
          <p:cNvSpPr/>
          <p:nvPr/>
        </p:nvSpPr>
        <p:spPr>
          <a:xfrm>
            <a:off x="5230190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844989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4153016" y="2851629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0311" y="2117179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3944" y="2778446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941667" y="3667085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15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7798" y="2777355"/>
            <a:ext cx="2022074" cy="8895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512" y="2149906"/>
            <a:ext cx="1402266" cy="968380"/>
          </a:xfrm>
          <a:prstGeom prst="rect">
            <a:avLst/>
          </a:prstGeom>
        </p:spPr>
      </p:pic>
      <p:sp>
        <p:nvSpPr>
          <p:cNvPr id="18" name="Rounded Rectangular Callout 17"/>
          <p:cNvSpPr/>
          <p:nvPr/>
        </p:nvSpPr>
        <p:spPr>
          <a:xfrm>
            <a:off x="4941667" y="1069523"/>
            <a:ext cx="2437470" cy="1231323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930618" y="1100517"/>
            <a:ext cx="24049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can make 10 with other numbers!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0558" y="4323925"/>
            <a:ext cx="2055098" cy="90407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7736" y="3751244"/>
            <a:ext cx="907713" cy="2055338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5595608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961026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367388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062881" y="4334826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88009" y="53559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6 is equal to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5 </a:t>
            </a:r>
          </a:p>
        </p:txBody>
      </p:sp>
      <p:sp>
        <p:nvSpPr>
          <p:cNvPr id="34" name="Oval 33"/>
          <p:cNvSpPr/>
          <p:nvPr/>
        </p:nvSpPr>
        <p:spPr>
          <a:xfrm>
            <a:off x="4831926" y="483185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043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40741E-7 L -0.12466 0.0009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3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/>
      <p:bldP spid="25" grpId="0" animBg="1"/>
      <p:bldP spid="26" grpId="0" animBg="1"/>
      <p:bldP spid="28" grpId="0"/>
      <p:bldP spid="21" grpId="0"/>
      <p:bldP spid="18" grpId="0" animBg="1"/>
      <p:bldP spid="22" grpId="0"/>
      <p:bldP spid="27" grpId="0" animBg="1"/>
      <p:bldP spid="29" grpId="0" animBg="1"/>
      <p:bldP spid="30" grpId="0" animBg="1"/>
      <p:bldP spid="31" grpId="0"/>
      <p:bldP spid="32" grpId="0"/>
      <p:bldP spid="34" grpId="0" animBg="1"/>
      <p:bldP spid="3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7736" y="3751244"/>
            <a:ext cx="907713" cy="20553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82574" y="48077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1111" y="36970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8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Oval 24"/>
          <p:cNvSpPr/>
          <p:nvPr/>
        </p:nvSpPr>
        <p:spPr>
          <a:xfrm>
            <a:off x="5230190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844989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4153016" y="2851629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2052735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3944" y="2778446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941667" y="3667085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18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0558" y="4323925"/>
            <a:ext cx="2055098" cy="904076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5595608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970551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367388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062881" y="4334826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88009" y="53559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9 is equal to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8 </a:t>
            </a:r>
          </a:p>
        </p:txBody>
      </p:sp>
      <p:sp>
        <p:nvSpPr>
          <p:cNvPr id="34" name="Oval 33"/>
          <p:cNvSpPr/>
          <p:nvPr/>
        </p:nvSpPr>
        <p:spPr>
          <a:xfrm>
            <a:off x="5973979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4164" y="2761329"/>
            <a:ext cx="2055098" cy="904076"/>
          </a:xfrm>
          <a:prstGeom prst="rect">
            <a:avLst/>
          </a:prstGeom>
        </p:spPr>
      </p:pic>
      <p:sp>
        <p:nvSpPr>
          <p:cNvPr id="35" name="Oval 34"/>
          <p:cNvSpPr/>
          <p:nvPr/>
        </p:nvSpPr>
        <p:spPr>
          <a:xfrm>
            <a:off x="5225098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849422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5609566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ular Callout 37"/>
          <p:cNvSpPr/>
          <p:nvPr/>
        </p:nvSpPr>
        <p:spPr>
          <a:xfrm>
            <a:off x="2421835" y="1211549"/>
            <a:ext cx="2693854" cy="1163217"/>
          </a:xfrm>
          <a:prstGeom prst="wedgeRoundRectCallout">
            <a:avLst>
              <a:gd name="adj1" fmla="val -55169"/>
              <a:gd name="adj2" fmla="val 64271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2286101" y="1219498"/>
            <a:ext cx="2965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Can you help me make the number 10 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685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-0.24722 -2.22222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5" grpId="0" animBg="1"/>
      <p:bldP spid="26" grpId="0" animBg="1"/>
      <p:bldP spid="28" grpId="0"/>
      <p:bldP spid="21" grpId="0"/>
      <p:bldP spid="27" grpId="0" animBg="1"/>
      <p:bldP spid="29" grpId="0" animBg="1"/>
      <p:bldP spid="30" grpId="0" animBg="1"/>
      <p:bldP spid="31" grpId="0"/>
      <p:bldP spid="32" grpId="0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6013933" y="4283496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7736" y="2259036"/>
            <a:ext cx="907713" cy="20553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82574" y="48077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25" name="Oval 24"/>
          <p:cNvSpPr/>
          <p:nvPr/>
        </p:nvSpPr>
        <p:spPr>
          <a:xfrm>
            <a:off x="5230190" y="294425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844989" y="294425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0943" y="1976515"/>
            <a:ext cx="1643633" cy="115283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0558" y="2831717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062881" y="2842618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42843" y="4316794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3 is equal to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4" name="Oval 33"/>
          <p:cNvSpPr/>
          <p:nvPr/>
        </p:nvSpPr>
        <p:spPr>
          <a:xfrm>
            <a:off x="5597265" y="294425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ular Callout 37"/>
          <p:cNvSpPr/>
          <p:nvPr/>
        </p:nvSpPr>
        <p:spPr>
          <a:xfrm>
            <a:off x="2421835" y="1211550"/>
            <a:ext cx="2693854" cy="930072"/>
          </a:xfrm>
          <a:prstGeom prst="wedgeRoundRectCallout">
            <a:avLst>
              <a:gd name="adj1" fmla="val -55169"/>
              <a:gd name="adj2" fmla="val 64271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2286101" y="1219498"/>
            <a:ext cx="2965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This makes it easier to add!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6196266" y="4316794"/>
            <a:ext cx="577515" cy="584775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765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-0.20677 0.0550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47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5" grpId="0" animBg="1"/>
      <p:bldP spid="26" grpId="0" animBg="1"/>
      <p:bldP spid="31" grpId="0"/>
      <p:bldP spid="32" grpId="0"/>
      <p:bldP spid="34" grpId="0" animBg="1"/>
      <p:bldP spid="34" grpId="1" animBg="1"/>
      <p:bldP spid="38" grpId="0" animBg="1"/>
      <p:bldP spid="39" grpId="0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Try adding other numbers by making 10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How many?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10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How many more do we need to make 10?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2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4758" y="4754419"/>
            <a:ext cx="1985510" cy="873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How many?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10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How many more do we need to make 10?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3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584760" y="48853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4758" y="4754419"/>
            <a:ext cx="1985510" cy="8734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60950" y="160992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53960" y="289653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96227" y="484026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 flipV="1">
            <a:off x="4984016" y="4735981"/>
            <a:ext cx="2027421" cy="8919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641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4955" y="4346724"/>
            <a:ext cx="2022074" cy="8895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0" name="Oval 9"/>
          <p:cNvSpPr/>
          <p:nvPr/>
        </p:nvSpPr>
        <p:spPr>
          <a:xfrm>
            <a:off x="5191726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Amir and Eva are practising their number bonds to 10</a:t>
            </a:r>
          </a:p>
        </p:txBody>
      </p:sp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31076" y="3609444"/>
            <a:ext cx="1137679" cy="1607431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5189213" y="3243627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174809" y="3274621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18829" y="35377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06378" y="356303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0" name="Oval 19"/>
          <p:cNvSpPr/>
          <p:nvPr/>
        </p:nvSpPr>
        <p:spPr>
          <a:xfrm>
            <a:off x="4809839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430268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4051298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/>
      <p:bldP spid="16" grpId="0" animBg="1"/>
      <p:bldP spid="17" grpId="0"/>
      <p:bldP spid="18" grpId="0"/>
      <p:bldP spid="19" grpId="0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628" y="4349352"/>
            <a:ext cx="2022074" cy="889548"/>
          </a:xfrm>
          <a:prstGeom prst="rect">
            <a:avLst/>
          </a:prstGeom>
        </p:spPr>
      </p:pic>
      <p:sp>
        <p:nvSpPr>
          <p:cNvPr id="25" name="Oval 24"/>
          <p:cNvSpPr/>
          <p:nvPr/>
        </p:nvSpPr>
        <p:spPr>
          <a:xfrm>
            <a:off x="4053148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Amir and Eva are practising their number bonds to 10</a:t>
            </a:r>
          </a:p>
        </p:txBody>
      </p:sp>
      <p:pic>
        <p:nvPicPr>
          <p:cNvPr id="27" name="Picture 2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28" name="Picture 2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87116" y="3807101"/>
            <a:ext cx="1137679" cy="1607431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5354539" y="3259124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5340135" y="3290118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18829" y="35377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71704" y="357853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35" name="Oval 34"/>
          <p:cNvSpPr/>
          <p:nvPr/>
        </p:nvSpPr>
        <p:spPr>
          <a:xfrm>
            <a:off x="3671261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188809" y="443937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809839" y="443937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4819833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4437946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5209681" y="483147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34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0" grpId="0"/>
      <p:bldP spid="31" grpId="0" animBg="1"/>
      <p:bldP spid="32" grpId="0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Amir and Eva are practising their number bonds to 10</a:t>
            </a:r>
          </a:p>
        </p:txBody>
      </p:sp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41400" y="3928091"/>
            <a:ext cx="1137679" cy="1607431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322768" y="3293495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308364" y="3324489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9963" y="4439379"/>
            <a:ext cx="2055098" cy="904076"/>
          </a:xfrm>
          <a:prstGeom prst="rect">
            <a:avLst/>
          </a:prstGeom>
        </p:spPr>
      </p:pic>
      <p:sp>
        <p:nvSpPr>
          <p:cNvPr id="25" name="Oval 24"/>
          <p:cNvSpPr/>
          <p:nvPr/>
        </p:nvSpPr>
        <p:spPr>
          <a:xfrm>
            <a:off x="5010225" y="49443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631255" y="49443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3118829" y="35377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73275" y="360167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  <p:bldP spid="25" grpId="0" animBg="1"/>
      <p:bldP spid="26" grpId="0" animBg="1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Can you practise your number bonds to 10?</a:t>
            </a: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63194" y="3840942"/>
            <a:ext cx="1137679" cy="1607431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207861" y="3283565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193457" y="3314559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7898" y="3887789"/>
            <a:ext cx="907713" cy="2055338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6482319" y="479352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020174" y="4801315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99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9.4|8.5|9.1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.6|4.3|2.1|6.1|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1.8|5.5|2.7|5.1|7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5|16.5|3.4|4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7.6|7.9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6.7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7.5|3.9|2.4|1.5|4.5|1.5|9.1|5.4|0.7|4.4|12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4.9|4.9|3.7|1|0.7|3.9|21.9|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9|1.5|8|5.5|7.2|1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522d4c35-b548-4432-90ae-af4376e1c4b4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3721</TotalTime>
  <Words>293</Words>
  <Application>Microsoft Office PowerPoint</Application>
  <PresentationFormat>On-screen Show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this game with a friend.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Try adding other numbers by making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234</cp:revision>
  <dcterms:created xsi:type="dcterms:W3CDTF">2019-07-05T11:02:13Z</dcterms:created>
  <dcterms:modified xsi:type="dcterms:W3CDTF">2021-01-06T10:02:55Z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