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298" r:id="rId13"/>
    <p:sldId id="319" r:id="rId14"/>
    <p:sldId id="299" r:id="rId15"/>
    <p:sldId id="304" r:id="rId16"/>
    <p:sldId id="307" r:id="rId17"/>
    <p:sldId id="306" r:id="rId18"/>
    <p:sldId id="301" r:id="rId19"/>
    <p:sldId id="317" r:id="rId20"/>
    <p:sldId id="316" r:id="rId21"/>
    <p:sldId id="310" r:id="rId22"/>
    <p:sldId id="311" r:id="rId23"/>
    <p:sldId id="31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4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orient="horz" pos="247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42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64" y="78"/>
      </p:cViewPr>
      <p:guideLst>
        <p:guide orient="horz" pos="1684"/>
        <p:guide pos="2767"/>
        <p:guide orient="horz" pos="2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How could I represent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55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23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1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8849" y="1825613"/>
            <a:ext cx="5950212" cy="320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val 56"/>
          <p:cNvSpPr/>
          <p:nvPr/>
        </p:nvSpPr>
        <p:spPr>
          <a:xfrm>
            <a:off x="2660461" y="537523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3279586" y="537523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2970024" y="4838663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374669" y="537523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4993794" y="537523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4684232" y="4838663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6088877" y="537523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708002" y="537523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6398440" y="4838663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1534713" y="4014495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2153838" y="4014495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1844276" y="34779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3248921" y="4014495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3868046" y="4014495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3558484" y="34779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4963129" y="4014495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5582254" y="4014495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/>
          <p:cNvSpPr/>
          <p:nvPr/>
        </p:nvSpPr>
        <p:spPr>
          <a:xfrm>
            <a:off x="5272692" y="34779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2169484" y="1544005"/>
            <a:ext cx="41344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____ multiplied by ____</a:t>
            </a:r>
          </a:p>
        </p:txBody>
      </p:sp>
      <p:sp>
        <p:nvSpPr>
          <p:cNvPr id="84" name="Rectangle 83"/>
          <p:cNvSpPr/>
          <p:nvPr/>
        </p:nvSpPr>
        <p:spPr>
          <a:xfrm>
            <a:off x="1805160" y="691494"/>
            <a:ext cx="47355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lots of ____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732346" y="673712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454038" y="152956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776065" y="673712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489965" y="152956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3028251" y="2351152"/>
                <a:ext cx="228940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____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____</a:t>
                </a:r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251" y="2351152"/>
                <a:ext cx="2289409" cy="492443"/>
              </a:xfrm>
              <a:prstGeom prst="rect">
                <a:avLst/>
              </a:prstGeom>
              <a:blipFill>
                <a:blip r:embed="rId7"/>
                <a:stretch>
                  <a:fillRect l="-4800" t="-12500" r="-4267" b="-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/>
          <p:cNvSpPr txBox="1"/>
          <p:nvPr/>
        </p:nvSpPr>
        <p:spPr>
          <a:xfrm>
            <a:off x="4572000" y="232022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362912" y="2312262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8878" y="-270030"/>
            <a:ext cx="1322147" cy="2993744"/>
          </a:xfrm>
          <a:prstGeom prst="rect">
            <a:avLst/>
          </a:prstGeom>
        </p:spPr>
      </p:pic>
      <p:sp>
        <p:nvSpPr>
          <p:cNvPr id="96" name="Oval 95"/>
          <p:cNvSpPr/>
          <p:nvPr/>
        </p:nvSpPr>
        <p:spPr>
          <a:xfrm>
            <a:off x="934085" y="738813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1493341" y="738813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2050837" y="73881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2617025" y="724960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3174521" y="72495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942932" y="1297489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/>
          <p:cNvSpPr/>
          <p:nvPr/>
        </p:nvSpPr>
        <p:spPr>
          <a:xfrm>
            <a:off x="1507208" y="129749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/>
          <p:cNvSpPr/>
          <p:nvPr/>
        </p:nvSpPr>
        <p:spPr>
          <a:xfrm>
            <a:off x="2066464" y="1297490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/>
          <p:cNvSpPr/>
          <p:nvPr/>
        </p:nvSpPr>
        <p:spPr>
          <a:xfrm>
            <a:off x="2623960" y="1297489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5" name="Picture 10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72015" y="-284469"/>
            <a:ext cx="1322147" cy="2993744"/>
          </a:xfrm>
          <a:prstGeom prst="rect">
            <a:avLst/>
          </a:prstGeom>
        </p:spPr>
      </p:pic>
      <p:sp>
        <p:nvSpPr>
          <p:cNvPr id="106" name="Oval 105"/>
          <p:cNvSpPr/>
          <p:nvPr/>
        </p:nvSpPr>
        <p:spPr>
          <a:xfrm>
            <a:off x="4105366" y="732578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/>
          <p:cNvSpPr/>
          <p:nvPr/>
        </p:nvSpPr>
        <p:spPr>
          <a:xfrm>
            <a:off x="4662862" y="732577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/>
          <p:cNvSpPr/>
          <p:nvPr/>
        </p:nvSpPr>
        <p:spPr>
          <a:xfrm>
            <a:off x="3187509" y="1296401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/>
          <p:cNvSpPr/>
          <p:nvPr/>
        </p:nvSpPr>
        <p:spPr>
          <a:xfrm>
            <a:off x="5224897" y="732578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/>
          <p:cNvSpPr/>
          <p:nvPr/>
        </p:nvSpPr>
        <p:spPr>
          <a:xfrm>
            <a:off x="5784482" y="720362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/>
          <p:cNvSpPr/>
          <p:nvPr/>
        </p:nvSpPr>
        <p:spPr>
          <a:xfrm>
            <a:off x="6341978" y="720361"/>
            <a:ext cx="416381" cy="41638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/>
          <p:cNvSpPr/>
          <p:nvPr/>
        </p:nvSpPr>
        <p:spPr>
          <a:xfrm>
            <a:off x="4112802" y="1291681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/>
          <p:cNvSpPr/>
          <p:nvPr/>
        </p:nvSpPr>
        <p:spPr>
          <a:xfrm>
            <a:off x="4672387" y="1279465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/>
          <p:cNvSpPr/>
          <p:nvPr/>
        </p:nvSpPr>
        <p:spPr>
          <a:xfrm>
            <a:off x="5229883" y="1279464"/>
            <a:ext cx="416381" cy="4163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793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7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60" grpId="0" animBg="1"/>
      <p:bldP spid="63" grpId="0" animBg="1"/>
      <p:bldP spid="66" grpId="0" animBg="1"/>
      <p:bldP spid="68" grpId="0" animBg="1"/>
      <p:bldP spid="74" grpId="0" animBg="1"/>
      <p:bldP spid="75" grpId="0" animBg="1"/>
      <p:bldP spid="76" grpId="0" animBg="1"/>
      <p:bldP spid="54" grpId="0" animBg="1"/>
      <p:bldP spid="55" grpId="0" animBg="1"/>
      <p:bldP spid="64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/>
      <p:bldP spid="84" grpId="0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93" grpId="0"/>
      <p:bldP spid="94" grpId="0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2 and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431292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83689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82" y="4222941"/>
            <a:ext cx="1375243" cy="1695927"/>
          </a:xfrm>
          <a:prstGeom prst="rect">
            <a:avLst/>
          </a:prstGeom>
        </p:spPr>
      </p:pic>
      <p:sp>
        <p:nvSpPr>
          <p:cNvPr id="51" name="Rounded Rectangular Callout 50"/>
          <p:cNvSpPr/>
          <p:nvPr/>
        </p:nvSpPr>
        <p:spPr>
          <a:xfrm>
            <a:off x="2391209" y="3373158"/>
            <a:ext cx="3461298" cy="1328023"/>
          </a:xfrm>
          <a:prstGeom prst="wedgeRoundRectCallout">
            <a:avLst>
              <a:gd name="adj1" fmla="val -49079"/>
              <a:gd name="adj2" fmla="val 90104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I can write 4 different multiplications</a:t>
            </a:r>
          </a:p>
        </p:txBody>
      </p:sp>
      <p:sp>
        <p:nvSpPr>
          <p:cNvPr id="52" name="Rounded Rectangular Callout 51"/>
          <p:cNvSpPr/>
          <p:nvPr/>
        </p:nvSpPr>
        <p:spPr>
          <a:xfrm>
            <a:off x="3822014" y="4745734"/>
            <a:ext cx="2544114" cy="919401"/>
          </a:xfrm>
          <a:prstGeom prst="wedgeRoundRectCallout">
            <a:avLst>
              <a:gd name="adj1" fmla="val 73811"/>
              <a:gd name="adj2" fmla="val 4856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there are 8</a:t>
            </a:r>
          </a:p>
        </p:txBody>
      </p:sp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58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 animBg="1"/>
      <p:bldP spid="5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34"/>
          <p:cNvSpPr/>
          <p:nvPr/>
        </p:nvSpPr>
        <p:spPr>
          <a:xfrm>
            <a:off x="2647315" y="52884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47315" y="1158185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47315" y="1761659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47315" y="236789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132" y="52884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132" y="1158185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132" y="1761659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132" y="236789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28950" y="52884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28950" y="1158185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28950" y="1761659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28950" y="236789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562" y="4408713"/>
            <a:ext cx="1375243" cy="16959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ounded Rectangular Callout 50"/>
              <p:cNvSpPr/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noFill/>
              <a:ln w="28575">
                <a:solidFill>
                  <a:schemeClr val="accent2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can see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16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8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_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51" name="Rounded Rectangular Callout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blipFill>
                <a:blip r:embed="rId7"/>
                <a:stretch>
                  <a:fillRect b="-1724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ounded Rectangular Callout 51"/>
              <p:cNvSpPr/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think there are three more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16</a:t>
                </a:r>
                <a:r>
                  <a:rPr lang="en-GB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 </a:t>
                </a:r>
              </a:p>
            </p:txBody>
          </p:sp>
        </mc:Choice>
        <mc:Fallback xmlns="">
          <p:sp>
            <p:nvSpPr>
              <p:cNvPr id="52" name="Rounded Rectangular Callout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blipFill>
                <a:blip r:embed="rId8"/>
                <a:stretch>
                  <a:fillRect r="-1263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52"/>
          <p:cNvSpPr/>
          <p:nvPr/>
        </p:nvSpPr>
        <p:spPr>
          <a:xfrm>
            <a:off x="4569767" y="52884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69767" y="1158185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69767" y="1761659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69767" y="236789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601406" y="461336"/>
            <a:ext cx="2565420" cy="24622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563886" y="463355"/>
            <a:ext cx="2565420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2601406" y="1700863"/>
            <a:ext cx="2565420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2584081" y="463355"/>
            <a:ext cx="631795" cy="24602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224898" y="463355"/>
            <a:ext cx="631795" cy="24602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865716" y="463355"/>
            <a:ext cx="631795" cy="24602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4506533" y="463355"/>
            <a:ext cx="631795" cy="24602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3884116" y="1700863"/>
            <a:ext cx="1262515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2587592" y="1700863"/>
            <a:ext cx="1262515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2576167" y="463354"/>
            <a:ext cx="1262515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3850608" y="454172"/>
            <a:ext cx="1262515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3865717" y="467122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3865717" y="1096463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3881881" y="1699937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3845285" y="2306169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535805" y="467122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544175" y="1096463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560643" y="1699937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2583006" y="2306169"/>
            <a:ext cx="1301110" cy="6287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69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7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 animBg="1"/>
      <p:bldP spid="52" grpId="0" uiExpand="1" build="p" animBg="1"/>
      <p:bldP spid="2" grpId="0" animBg="1"/>
      <p:bldP spid="2" grpId="1" animBg="1"/>
      <p:bldP spid="34" grpId="0" animBg="1"/>
      <p:bldP spid="34" grpId="1" animBg="1"/>
      <p:bldP spid="57" grpId="0" animBg="1"/>
      <p:bldP spid="57" grpId="1" animBg="1"/>
      <p:bldP spid="48" grpId="0" animBg="1"/>
      <p:bldP spid="48" grpId="1" animBg="1"/>
      <p:bldP spid="49" grpId="0" animBg="1"/>
      <p:bldP spid="49" grpId="1" animBg="1"/>
      <p:bldP spid="65" grpId="0" animBg="1"/>
      <p:bldP spid="65" grpId="1" animBg="1"/>
      <p:bldP spid="66" grpId="0" animBg="1"/>
      <p:bldP spid="66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83125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541" y="426118"/>
            <a:ext cx="68736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Some of these are incorrect, can you draw a correct representation?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74" y="2369887"/>
            <a:ext cx="1044000" cy="9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674" y="2369886"/>
            <a:ext cx="1044000" cy="97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874" y="2369887"/>
            <a:ext cx="1044000" cy="972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53349" y="1512673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349" y="1512673"/>
                <a:ext cx="1074325" cy="492443"/>
              </a:xfrm>
              <a:prstGeom prst="rect">
                <a:avLst/>
              </a:prstGeom>
              <a:blipFill>
                <a:blip r:embed="rId5"/>
                <a:stretch>
                  <a:fillRect l="-10169" t="-11111" r="-4520" b="-308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65397" y="4393103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397" y="4393103"/>
                <a:ext cx="1074325" cy="492443"/>
              </a:xfrm>
              <a:prstGeom prst="rect">
                <a:avLst/>
              </a:prstGeom>
              <a:blipFill>
                <a:blip r:embed="rId6"/>
                <a:stretch>
                  <a:fillRect l="-10227" t="-12500" r="-5114" b="-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50" y="5004842"/>
            <a:ext cx="994244" cy="1080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055" y="5004842"/>
            <a:ext cx="994244" cy="1080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560" y="5004842"/>
            <a:ext cx="994244" cy="1080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065" y="5004842"/>
            <a:ext cx="994244" cy="108000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5124509" y="1868881"/>
            <a:ext cx="2824307" cy="1608932"/>
            <a:chOff x="5305234" y="1064418"/>
            <a:chExt cx="1857621" cy="1058237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5234" y="1064418"/>
              <a:ext cx="619207" cy="105823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4441" y="1064419"/>
              <a:ext cx="619207" cy="1058235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3648" y="1064420"/>
              <a:ext cx="619207" cy="1058235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999501" y="1459119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9501" y="1459119"/>
                <a:ext cx="1074325" cy="492443"/>
              </a:xfrm>
              <a:prstGeom prst="rect">
                <a:avLst/>
              </a:prstGeom>
              <a:blipFill>
                <a:blip r:embed="rId9"/>
                <a:stretch>
                  <a:fillRect l="-10227" t="-11111" r="-5114" b="-308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933055" y="4052324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8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3055" y="4052324"/>
                <a:ext cx="1074325" cy="492443"/>
              </a:xfrm>
              <a:prstGeom prst="rect">
                <a:avLst/>
              </a:prstGeom>
              <a:blipFill>
                <a:blip r:embed="rId10"/>
                <a:stretch>
                  <a:fillRect l="-10169" t="-11111" b="-29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009" y="4298545"/>
            <a:ext cx="2012320" cy="206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541" y="426118"/>
            <a:ext cx="68736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Some of these are incorrect, can you draw a correct representation?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74" y="2369887"/>
            <a:ext cx="1044000" cy="9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674" y="2369886"/>
            <a:ext cx="1044000" cy="97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874" y="2369887"/>
            <a:ext cx="1044000" cy="972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53349" y="1512673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3349" y="1512673"/>
                <a:ext cx="1074325" cy="492443"/>
              </a:xfrm>
              <a:prstGeom prst="rect">
                <a:avLst/>
              </a:prstGeom>
              <a:blipFill>
                <a:blip r:embed="rId6"/>
                <a:stretch>
                  <a:fillRect l="-10169" t="-11111" r="-4520" b="-308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65397" y="4393103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5397" y="4393103"/>
                <a:ext cx="1074325" cy="492443"/>
              </a:xfrm>
              <a:prstGeom prst="rect">
                <a:avLst/>
              </a:prstGeom>
              <a:blipFill>
                <a:blip r:embed="rId7"/>
                <a:stretch>
                  <a:fillRect l="-10227" t="-12500" r="-5114" b="-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50" y="5004842"/>
            <a:ext cx="994244" cy="10800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055" y="5004842"/>
            <a:ext cx="994244" cy="1080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560" y="5004842"/>
            <a:ext cx="994244" cy="1080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065" y="5004842"/>
            <a:ext cx="994244" cy="108000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5124509" y="1868880"/>
            <a:ext cx="2824307" cy="1608931"/>
            <a:chOff x="5305234" y="1064418"/>
            <a:chExt cx="1857621" cy="1058237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5234" y="1064418"/>
              <a:ext cx="619207" cy="105823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4441" y="1064419"/>
              <a:ext cx="619207" cy="1058235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3648" y="1064420"/>
              <a:ext cx="619207" cy="1058235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999501" y="1459119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9501" y="1459119"/>
                <a:ext cx="1074325" cy="492443"/>
              </a:xfrm>
              <a:prstGeom prst="rect">
                <a:avLst/>
              </a:prstGeom>
              <a:blipFill>
                <a:blip r:embed="rId10"/>
                <a:stretch>
                  <a:fillRect l="-10227" t="-11111" r="-5114" b="-308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933055" y="4052324"/>
                <a:ext cx="107432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600" dirty="0">
                    <a:latin typeface="Comic Sans MS" panose="030F0702030302020204" pitchFamily="66" charset="0"/>
                    <a:cs typeface="Calibri" panose="020F0502020204030204" pitchFamily="34" charset="0"/>
                  </a:rPr>
                  <a:t> 8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3055" y="4052324"/>
                <a:ext cx="1074325" cy="492443"/>
              </a:xfrm>
              <a:prstGeom prst="rect">
                <a:avLst/>
              </a:prstGeom>
              <a:blipFill>
                <a:blip r:embed="rId11"/>
                <a:stretch>
                  <a:fillRect l="-10169" t="-11111" b="-29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009" y="4298545"/>
            <a:ext cx="2012320" cy="20603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865" y="1868886"/>
            <a:ext cx="941436" cy="160892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122" y="3933825"/>
            <a:ext cx="994244" cy="10800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71" y="3924949"/>
            <a:ext cx="994244" cy="1080000"/>
          </a:xfrm>
          <a:prstGeom prst="rect">
            <a:avLst/>
          </a:prstGeom>
        </p:spPr>
      </p:pic>
      <p:sp>
        <p:nvSpPr>
          <p:cNvPr id="3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14127" y="1422629"/>
            <a:ext cx="292578" cy="54846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053630" y="4123746"/>
            <a:ext cx="292578" cy="54846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520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2936186" y="5063199"/>
            <a:ext cx="41344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____ multiplied by ____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584562" y="4210688"/>
            <a:ext cx="47355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lots of ____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b="73517"/>
          <a:stretch/>
        </p:blipFill>
        <p:spPr>
          <a:xfrm>
            <a:off x="1101540" y="1433832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b="73517"/>
          <a:stretch/>
        </p:blipFill>
        <p:spPr>
          <a:xfrm>
            <a:off x="1101540" y="2322634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b="73517"/>
          <a:stretch/>
        </p:blipFill>
        <p:spPr>
          <a:xfrm>
            <a:off x="6176040" y="1433832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b="73517"/>
          <a:stretch/>
        </p:blipFill>
        <p:spPr>
          <a:xfrm>
            <a:off x="6176040" y="2322634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r="50242" b="73517"/>
          <a:stretch/>
        </p:blipFill>
        <p:spPr>
          <a:xfrm>
            <a:off x="3574315" y="1458959"/>
            <a:ext cx="785428" cy="88880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511748" y="419290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20740" y="5048759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55467" y="419290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56667" y="5048759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3"/>
          <a:srcRect r="50242" b="73517"/>
          <a:stretch/>
        </p:blipFill>
        <p:spPr>
          <a:xfrm>
            <a:off x="4386989" y="1442325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3"/>
          <a:srcRect r="50242" b="73517"/>
          <a:stretch/>
        </p:blipFill>
        <p:spPr>
          <a:xfrm>
            <a:off x="4413408" y="2250110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/>
          <a:srcRect r="50242" b="73517"/>
          <a:stretch/>
        </p:blipFill>
        <p:spPr>
          <a:xfrm>
            <a:off x="3559363" y="2268978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3885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0200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5" grpId="0"/>
      <p:bldP spid="20" grpId="0"/>
      <p:bldP spid="23" grpId="0"/>
      <p:bldP spid="25" grpId="0"/>
      <p:bldP spid="26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7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108723" y="1432849"/>
            <a:ext cx="6653015" cy="913929"/>
            <a:chOff x="1108723" y="1432849"/>
            <a:chExt cx="6653015" cy="91392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4"/>
            <a:srcRect b="73517"/>
            <a:stretch/>
          </p:blipFill>
          <p:spPr>
            <a:xfrm>
              <a:off x="1108723" y="1432849"/>
              <a:ext cx="1578515" cy="888802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/>
            <a:srcRect b="73517"/>
            <a:stretch/>
          </p:blipFill>
          <p:spPr>
            <a:xfrm>
              <a:off x="6183223" y="1432849"/>
              <a:ext cx="1578515" cy="888802"/>
            </a:xfrm>
            <a:prstGeom prst="rect">
              <a:avLst/>
            </a:prstGeom>
          </p:spPr>
        </p:pic>
        <p:grpSp>
          <p:nvGrpSpPr>
            <p:cNvPr id="5" name="Group 4"/>
            <p:cNvGrpSpPr/>
            <p:nvPr/>
          </p:nvGrpSpPr>
          <p:grpSpPr>
            <a:xfrm>
              <a:off x="3581498" y="1441342"/>
              <a:ext cx="1598102" cy="905436"/>
              <a:chOff x="3581498" y="1441342"/>
              <a:chExt cx="1598102" cy="905436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 rotWithShape="1">
              <a:blip r:embed="rId4"/>
              <a:srcRect r="50242" b="73517"/>
              <a:stretch/>
            </p:blipFill>
            <p:spPr>
              <a:xfrm>
                <a:off x="3581498" y="1457976"/>
                <a:ext cx="785428" cy="888802"/>
              </a:xfrm>
              <a:prstGeom prst="rect">
                <a:avLst/>
              </a:prstGeom>
            </p:spPr>
          </p:pic>
          <p:pic>
            <p:nvPicPr>
              <p:cNvPr id="29" name="Picture 28"/>
              <p:cNvPicPr>
                <a:picLocks noChangeAspect="1"/>
              </p:cNvPicPr>
              <p:nvPr/>
            </p:nvPicPr>
            <p:blipFill rotWithShape="1">
              <a:blip r:embed="rId4"/>
              <a:srcRect r="50242" b="73517"/>
              <a:stretch/>
            </p:blipFill>
            <p:spPr>
              <a:xfrm>
                <a:off x="4394172" y="1441342"/>
                <a:ext cx="785428" cy="888802"/>
              </a:xfrm>
              <a:prstGeom prst="rect">
                <a:avLst/>
              </a:prstGeom>
            </p:spPr>
          </p:pic>
        </p:grpSp>
      </p:grpSp>
      <p:grpSp>
        <p:nvGrpSpPr>
          <p:cNvPr id="24" name="Group 23"/>
          <p:cNvGrpSpPr/>
          <p:nvPr/>
        </p:nvGrpSpPr>
        <p:grpSpPr>
          <a:xfrm>
            <a:off x="1108723" y="2249127"/>
            <a:ext cx="6653015" cy="961326"/>
            <a:chOff x="1108723" y="2249127"/>
            <a:chExt cx="6653015" cy="961326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/>
            <a:srcRect b="73517"/>
            <a:stretch/>
          </p:blipFill>
          <p:spPr>
            <a:xfrm>
              <a:off x="1108723" y="2321651"/>
              <a:ext cx="1578515" cy="88880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/>
            <a:srcRect b="73517"/>
            <a:stretch/>
          </p:blipFill>
          <p:spPr>
            <a:xfrm>
              <a:off x="6183223" y="2321651"/>
              <a:ext cx="1578515" cy="888802"/>
            </a:xfrm>
            <a:prstGeom prst="rect">
              <a:avLst/>
            </a:prstGeom>
          </p:spPr>
        </p:pic>
        <p:grpSp>
          <p:nvGrpSpPr>
            <p:cNvPr id="11" name="Group 10"/>
            <p:cNvGrpSpPr/>
            <p:nvPr/>
          </p:nvGrpSpPr>
          <p:grpSpPr>
            <a:xfrm>
              <a:off x="3566546" y="2249127"/>
              <a:ext cx="1639473" cy="907670"/>
              <a:chOff x="3566546" y="2249127"/>
              <a:chExt cx="1639473" cy="907670"/>
            </a:xfrm>
          </p:grpSpPr>
          <p:pic>
            <p:nvPicPr>
              <p:cNvPr id="30" name="Picture 29"/>
              <p:cNvPicPr>
                <a:picLocks noChangeAspect="1"/>
              </p:cNvPicPr>
              <p:nvPr/>
            </p:nvPicPr>
            <p:blipFill rotWithShape="1">
              <a:blip r:embed="rId4"/>
              <a:srcRect r="50242" b="73517"/>
              <a:stretch/>
            </p:blipFill>
            <p:spPr>
              <a:xfrm>
                <a:off x="4420591" y="2249127"/>
                <a:ext cx="785428" cy="888802"/>
              </a:xfrm>
              <a:prstGeom prst="rect">
                <a:avLst/>
              </a:prstGeom>
            </p:spPr>
          </p:pic>
          <p:pic>
            <p:nvPicPr>
              <p:cNvPr id="31" name="Picture 30"/>
              <p:cNvPicPr>
                <a:picLocks noChangeAspect="1"/>
              </p:cNvPicPr>
              <p:nvPr/>
            </p:nvPicPr>
            <p:blipFill rotWithShape="1">
              <a:blip r:embed="rId4"/>
              <a:srcRect r="50242" b="73517"/>
              <a:stretch/>
            </p:blipFill>
            <p:spPr>
              <a:xfrm>
                <a:off x="3566546" y="2267995"/>
                <a:ext cx="785428" cy="888802"/>
              </a:xfrm>
              <a:prstGeom prst="rect">
                <a:avLst/>
              </a:prstGeom>
            </p:spPr>
          </p:pic>
        </p:grpSp>
      </p:grpSp>
      <p:sp>
        <p:nvSpPr>
          <p:cNvPr id="35" name="Rectangle 34"/>
          <p:cNvSpPr/>
          <p:nvPr/>
        </p:nvSpPr>
        <p:spPr>
          <a:xfrm>
            <a:off x="3012386" y="5397027"/>
            <a:ext cx="41344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____ multiplied by ____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622662" y="4544516"/>
            <a:ext cx="47355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lots of ____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49848" y="4526734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96940" y="538258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593567" y="4526734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32867" y="538258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44468" y="3745180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38857" y="371460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302007" y="371460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538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4.16667E-6 -0.066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4.16667E-6 0.061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34411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05" y="1229455"/>
            <a:ext cx="1366205" cy="149183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83" y="1229455"/>
            <a:ext cx="1366205" cy="1491833"/>
          </a:xfrm>
          <a:prstGeom prst="rect">
            <a:avLst/>
          </a:prstGeom>
        </p:spPr>
      </p:pic>
      <p:sp>
        <p:nvSpPr>
          <p:cNvPr id="56" name="Rectangle 55"/>
          <p:cNvSpPr/>
          <p:nvPr/>
        </p:nvSpPr>
        <p:spPr>
          <a:xfrm>
            <a:off x="2156784" y="4744405"/>
            <a:ext cx="41344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____ multiplied by ____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805160" y="3891894"/>
            <a:ext cx="47355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lots of ____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732346" y="3874112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41338" y="472996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5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776065" y="3874112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5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477265" y="472996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265066" y="3092558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259455" y="3061983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522605" y="3061983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5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3028251" y="5551552"/>
                <a:ext cx="228940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____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____</a:t>
                </a:r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251" y="5551552"/>
                <a:ext cx="2289409" cy="492443"/>
              </a:xfrm>
              <a:prstGeom prst="rect">
                <a:avLst/>
              </a:prstGeom>
              <a:blipFill>
                <a:blip r:embed="rId7"/>
                <a:stretch>
                  <a:fillRect l="-4800" t="-12500" r="-4267" b="-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4572000" y="552062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5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362912" y="5487262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668" y="1272400"/>
            <a:ext cx="1366205" cy="149183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746" y="1272400"/>
            <a:ext cx="1366205" cy="14918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445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0243 -2.96296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6296E-6 L -0.03004 -2.96296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6296E-6 L 0.0243 -2.96296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-0.03004 -2.96296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59" grpId="0"/>
      <p:bldP spid="61" grpId="0"/>
      <p:bldP spid="66" grpId="0"/>
      <p:bldP spid="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8.6|8.3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0.8|2.3|2.7|3.1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4.6|5.8|1|3.9|2.6|4|2.6|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4.2|1|2.3|15.9|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9.4|9|4|10.5|3.5|3.8|2.9|3|1.3|2.5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4.6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.4|5.6|2.5|0.9|1.2|6.2|1.1|8|1.2|1.6|11.5|1|1.2|6.3|9.4|4.3|3.7|6|6.9|11.6|1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D0084D-9CE5-47A0-8F67-0A71DD7DE0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522d4c35-b548-4432-90ae-af4376e1c4b4"/>
    <ds:schemaRef ds:uri="http://schemas.openxmlformats.org/package/2006/metadata/core-properties"/>
    <ds:schemaRef ds:uri="http://schemas.microsoft.com/office/infopath/2007/PartnerControls"/>
    <ds:schemaRef ds:uri="cee99ee9-287b-4f9a-957c-ba5ae7375c9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17353</TotalTime>
  <Words>240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 1 on the worksheet</vt:lpstr>
      <vt:lpstr>PowerPoint Presentation</vt:lpstr>
      <vt:lpstr>Have a go at questions 2 and 3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247</cp:revision>
  <dcterms:created xsi:type="dcterms:W3CDTF">2019-07-05T11:02:13Z</dcterms:created>
  <dcterms:modified xsi:type="dcterms:W3CDTF">2021-01-06T10:15:45Z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