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  <p:sldMasterId id="2147483685" r:id="rId11"/>
  </p:sldMasterIdLst>
  <p:notesMasterIdLst>
    <p:notesMasterId r:id="rId24"/>
  </p:notesMasterIdLst>
  <p:sldIdLst>
    <p:sldId id="296" r:id="rId12"/>
    <p:sldId id="297" r:id="rId13"/>
    <p:sldId id="419" r:id="rId14"/>
    <p:sldId id="422" r:id="rId15"/>
    <p:sldId id="299" r:id="rId16"/>
    <p:sldId id="421" r:id="rId17"/>
    <p:sldId id="423" r:id="rId18"/>
    <p:sldId id="424" r:id="rId19"/>
    <p:sldId id="408" r:id="rId20"/>
    <p:sldId id="425" r:id="rId21"/>
    <p:sldId id="426" r:id="rId22"/>
    <p:sldId id="42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8" userDrawn="1">
          <p15:clr>
            <a:srgbClr val="A4A3A4"/>
          </p15:clr>
        </p15:guide>
        <p15:guide id="2" pos="2631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0" autoAdjust="0"/>
    <p:restoredTop sz="87774" autoAdjust="0"/>
  </p:normalViewPr>
  <p:slideViewPr>
    <p:cSldViewPr snapToGrid="0" snapToObjects="1">
      <p:cViewPr varScale="1">
        <p:scale>
          <a:sx n="64" d="100"/>
          <a:sy n="64" d="100"/>
        </p:scale>
        <p:origin x="1506" y="78"/>
      </p:cViewPr>
      <p:guideLst>
        <p:guide orient="horz" pos="618"/>
        <p:guide pos="263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How could I represent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46571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How could I represent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2388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Remember the symbols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11138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1469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05/01/2021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698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2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6.xml"/><Relationship Id="rId6" Type="http://schemas.openxmlformats.org/officeDocument/2006/relationships/image" Target="../media/image31.png"/><Relationship Id="rId11" Type="http://schemas.openxmlformats.org/officeDocument/2006/relationships/image" Target="../media/image35.png"/><Relationship Id="rId10" Type="http://schemas.openxmlformats.org/officeDocument/2006/relationships/image" Target="../media/image30.png"/><Relationship Id="rId9" Type="http://schemas.openxmlformats.org/officeDocument/2006/relationships/image" Target="../media/image3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8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7.xml"/><Relationship Id="rId6" Type="http://schemas.openxmlformats.org/officeDocument/2006/relationships/image" Target="../media/image3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.xml"/><Relationship Id="rId6" Type="http://schemas.openxmlformats.org/officeDocument/2006/relationships/image" Target="../media/image15.png"/><Relationship Id="rId11" Type="http://schemas.openxmlformats.org/officeDocument/2006/relationships/image" Target="../media/image19.png"/><Relationship Id="rId5" Type="http://schemas.openxmlformats.org/officeDocument/2006/relationships/image" Target="../media/image14.png"/><Relationship Id="rId10" Type="http://schemas.openxmlformats.org/officeDocument/2006/relationships/image" Target="../media/image18.png"/><Relationship Id="rId4" Type="http://schemas.openxmlformats.org/officeDocument/2006/relationships/image" Target="../media/image13.png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6.png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.xml"/><Relationship Id="rId6" Type="http://schemas.openxmlformats.org/officeDocument/2006/relationships/image" Target="../media/image21.png"/><Relationship Id="rId9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7" Type="http://schemas.openxmlformats.org/officeDocument/2006/relationships/image" Target="../media/image27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29.png"/><Relationship Id="rId9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C76E9EC-8841-448E-8FB7-74E55F6275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33" y="2624258"/>
            <a:ext cx="6145301" cy="160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409757" y="2083341"/>
            <a:ext cx="6982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There are       equal groups of      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319967" y="2142016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141260" y="2135752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295226" y="1196163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805591" y="1196163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986827" y="1196163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113990" y="1196163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669480" y="1196163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207372" y="1118130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372" y="1118130"/>
                <a:ext cx="316941" cy="461665"/>
              </a:xfrm>
              <a:prstGeom prst="rect">
                <a:avLst/>
              </a:prstGeom>
              <a:blipFill>
                <a:blip r:embed="rId6"/>
                <a:stretch>
                  <a:fillRect r="-211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671683" y="1118130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1683" y="1118130"/>
                <a:ext cx="316941" cy="461665"/>
              </a:xfrm>
              <a:prstGeom prst="rect">
                <a:avLst/>
              </a:prstGeom>
              <a:blipFill>
                <a:blip r:embed="rId7"/>
                <a:stretch>
                  <a:fillRect l="-1923" r="-30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516322" y="1118130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6322" y="1118130"/>
                <a:ext cx="316941" cy="461665"/>
              </a:xfrm>
              <a:prstGeom prst="rect">
                <a:avLst/>
              </a:prstGeom>
              <a:blipFill>
                <a:blip r:embed="rId8"/>
                <a:stretch>
                  <a:fillRect l="-1923" r="-30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378737" y="1118130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8737" y="1118130"/>
                <a:ext cx="316941" cy="461665"/>
              </a:xfrm>
              <a:prstGeom prst="rect">
                <a:avLst/>
              </a:prstGeom>
              <a:blipFill>
                <a:blip r:embed="rId9"/>
                <a:stretch>
                  <a:fillRect l="-1923" r="-30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3319967" y="2099818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170684" y="2083341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309082" y="1155708"/>
            <a:ext cx="380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70430" y="1155708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009410" y="1155708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840845" y="1155708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584238" y="1155708"/>
            <a:ext cx="622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12</a:t>
            </a: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623" y="4431981"/>
            <a:ext cx="779027" cy="1100572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03" y="4027195"/>
            <a:ext cx="779027" cy="1100572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6575" y="4431981"/>
            <a:ext cx="779027" cy="1100572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526" y="4431981"/>
            <a:ext cx="779027" cy="1100572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0477" y="4431981"/>
            <a:ext cx="779027" cy="1100572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955" y="4027195"/>
            <a:ext cx="779027" cy="1100572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5906" y="4027195"/>
            <a:ext cx="779027" cy="110057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2857" y="4027195"/>
            <a:ext cx="779027" cy="1100572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623" y="3706229"/>
            <a:ext cx="779027" cy="1100572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6575" y="3706229"/>
            <a:ext cx="779027" cy="1100572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3526" y="3706229"/>
            <a:ext cx="779027" cy="1100572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0477" y="3706229"/>
            <a:ext cx="779027" cy="110057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82492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 animBg="1"/>
      <p:bldP spid="38" grpId="0" animBg="1"/>
      <p:bldP spid="41" grpId="0" animBg="1"/>
      <p:bldP spid="42" grpId="0" animBg="1"/>
      <p:bldP spid="43" grpId="0" animBg="1"/>
      <p:bldP spid="45" grpId="0" animBg="1"/>
      <p:bldP spid="46" grpId="0" animBg="1"/>
      <p:bldP spid="47" grpId="0"/>
      <p:bldP spid="48" grpId="0"/>
      <p:bldP spid="49" grpId="0"/>
      <p:bldP spid="51" grpId="0"/>
      <p:bldP spid="52" grpId="0"/>
      <p:bldP spid="59" grpId="0"/>
      <p:bldP spid="64" grpId="0"/>
      <p:bldP spid="65" grpId="0"/>
      <p:bldP spid="69" grpId="0"/>
      <p:bldP spid="70" grpId="0"/>
      <p:bldP spid="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409757" y="2083341"/>
            <a:ext cx="6982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There are       equal groups of      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319967" y="2142016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097419" y="2142015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312104" y="1196163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493340" y="1196163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620503" y="1196163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175993" y="1196163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713885" y="1118130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3885" y="1118130"/>
                <a:ext cx="316941" cy="461665"/>
              </a:xfrm>
              <a:prstGeom prst="rect">
                <a:avLst/>
              </a:prstGeom>
              <a:blipFill>
                <a:blip r:embed="rId6"/>
                <a:stretch>
                  <a:fillRect r="-211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022835" y="1118130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835" y="1118130"/>
                <a:ext cx="316941" cy="461665"/>
              </a:xfrm>
              <a:prstGeom prst="rect">
                <a:avLst/>
              </a:prstGeom>
              <a:blipFill>
                <a:blip r:embed="rId7"/>
                <a:stretch>
                  <a:fillRect l="-1923" r="-30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885250" y="1118130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GB" sz="24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kumimoji="0" lang="en-GB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5250" y="1118130"/>
                <a:ext cx="316941" cy="461665"/>
              </a:xfrm>
              <a:prstGeom prst="rect">
                <a:avLst/>
              </a:prstGeom>
              <a:blipFill>
                <a:blip r:embed="rId8"/>
                <a:stretch>
                  <a:fillRect l="-1923" r="-30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3343694" y="2095867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133106" y="2108393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670680" y="1155708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509660" y="1155708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341095" y="1155708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033385" y="1177301"/>
            <a:ext cx="7118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15</a:t>
            </a:r>
          </a:p>
        </p:txBody>
      </p:sp>
      <p:sp>
        <p:nvSpPr>
          <p:cNvPr id="3" name="Oval 2"/>
          <p:cNvSpPr/>
          <p:nvPr/>
        </p:nvSpPr>
        <p:spPr>
          <a:xfrm>
            <a:off x="2107972" y="3720420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/>
          <p:nvPr/>
        </p:nvSpPr>
        <p:spPr>
          <a:xfrm>
            <a:off x="2727097" y="3720420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/>
          <p:cNvSpPr/>
          <p:nvPr/>
        </p:nvSpPr>
        <p:spPr>
          <a:xfrm>
            <a:off x="2107972" y="4349078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2727097" y="4349078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/>
          <p:cNvSpPr/>
          <p:nvPr/>
        </p:nvSpPr>
        <p:spPr>
          <a:xfrm>
            <a:off x="2417535" y="4053803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/>
          <p:cNvSpPr/>
          <p:nvPr/>
        </p:nvSpPr>
        <p:spPr>
          <a:xfrm>
            <a:off x="3822180" y="3720420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4441305" y="3720420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3822180" y="4349078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/>
          <p:cNvSpPr/>
          <p:nvPr/>
        </p:nvSpPr>
        <p:spPr>
          <a:xfrm>
            <a:off x="4441305" y="4349078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/>
          <p:cNvSpPr/>
          <p:nvPr/>
        </p:nvSpPr>
        <p:spPr>
          <a:xfrm>
            <a:off x="4131743" y="4053803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5536388" y="3720420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/>
          <p:cNvSpPr/>
          <p:nvPr/>
        </p:nvSpPr>
        <p:spPr>
          <a:xfrm>
            <a:off x="6155513" y="3720420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/>
          <p:cNvSpPr/>
          <p:nvPr/>
        </p:nvSpPr>
        <p:spPr>
          <a:xfrm>
            <a:off x="5536388" y="4349078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6155513" y="4349078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Oval 75"/>
          <p:cNvSpPr/>
          <p:nvPr/>
        </p:nvSpPr>
        <p:spPr>
          <a:xfrm>
            <a:off x="5845951" y="4053803"/>
            <a:ext cx="116114" cy="11611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8002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0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 animBg="1"/>
      <p:bldP spid="38" grpId="0" animBg="1"/>
      <p:bldP spid="42" grpId="0" animBg="1"/>
      <p:bldP spid="43" grpId="0" animBg="1"/>
      <p:bldP spid="45" grpId="0" animBg="1"/>
      <p:bldP spid="46" grpId="0" animBg="1"/>
      <p:bldP spid="47" grpId="0"/>
      <p:bldP spid="49" grpId="0"/>
      <p:bldP spid="51" grpId="0"/>
      <p:bldP spid="52" grpId="0"/>
      <p:bldP spid="59" grpId="0"/>
      <p:bldP spid="65" grpId="0"/>
      <p:bldP spid="69" grpId="0"/>
      <p:bldP spid="70" grpId="0"/>
      <p:bldP spid="71" grpId="0"/>
      <p:bldP spid="3" grpId="0" animBg="1"/>
      <p:bldP spid="56" grpId="0" animBg="1"/>
      <p:bldP spid="57" grpId="0" animBg="1"/>
      <p:bldP spid="58" grpId="0" animBg="1"/>
      <p:bldP spid="60" grpId="0" animBg="1"/>
      <p:bldP spid="61" grpId="0" animBg="1"/>
      <p:bldP spid="62" grpId="0" animBg="1"/>
      <p:bldP spid="63" grpId="0" animBg="1"/>
      <p:bldP spid="66" grpId="0" animBg="1"/>
      <p:bldP spid="68" grpId="0" animBg="1"/>
      <p:bldP spid="72" grpId="0" animBg="1"/>
      <p:bldP spid="73" grpId="0" animBg="1"/>
      <p:bldP spid="74" grpId="0" animBg="1"/>
      <p:bldP spid="75" grpId="0" animBg="1"/>
      <p:bldP spid="7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8082" y="2612664"/>
            <a:ext cx="5703912" cy="1826334"/>
          </a:xfrm>
        </p:spPr>
        <p:txBody>
          <a:bodyPr/>
          <a:lstStyle/>
          <a:p>
            <a:r>
              <a:rPr lang="en-GB" dirty="0"/>
              <a:t>Have a go at the rest of the questions </a:t>
            </a:r>
            <a:br>
              <a:rPr lang="en-GB" dirty="0"/>
            </a:br>
            <a:r>
              <a:rPr lang="en-GB" dirty="0"/>
              <a:t>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4012551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7085" y="777834"/>
            <a:ext cx="700762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1) </a:t>
            </a: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Are the groups equal?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2) Draw 3 equal groups with 3 triangles in each group.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3) How many triangles have you drawn altogether?</a:t>
            </a:r>
          </a:p>
          <a:p>
            <a:pPr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16" y="1474188"/>
            <a:ext cx="1298677" cy="129867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580" y="1246698"/>
            <a:ext cx="1298677" cy="12986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969" y="1677772"/>
            <a:ext cx="1298677" cy="129867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246" y="1310881"/>
            <a:ext cx="1457606" cy="145306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363" y="905150"/>
            <a:ext cx="1298677" cy="129867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363" y="1762917"/>
            <a:ext cx="1298677" cy="129867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8856" y="979237"/>
            <a:ext cx="1298677" cy="114428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900" y="1465270"/>
            <a:ext cx="1298677" cy="114428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8908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7085" y="777834"/>
            <a:ext cx="700762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1) </a:t>
            </a: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Are the groups equal?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2) Draw 3 equal groups with 3 triangles in each group.</a:t>
            </a: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endParaRPr lang="en-GB" sz="2800" dirty="0">
              <a:solidFill>
                <a:prstClr val="black"/>
              </a:solidFill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lvl="0">
              <a:defRPr/>
            </a:pPr>
            <a:r>
              <a:rPr lang="en-GB" sz="2800" dirty="0">
                <a:solidFill>
                  <a:prstClr val="black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3) How many triangles have you drawn altogether?</a:t>
            </a:r>
          </a:p>
          <a:p>
            <a:pPr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C3AF27-562F-4303-9762-A9F0359B9605}"/>
              </a:ext>
            </a:extLst>
          </p:cNvPr>
          <p:cNvSpPr txBox="1"/>
          <p:nvPr/>
        </p:nvSpPr>
        <p:spPr>
          <a:xfrm>
            <a:off x="3452792" y="5010036"/>
            <a:ext cx="476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chemeClr val="accent1"/>
                </a:solidFill>
                <a:latin typeface="Comic Sans MS" panose="030F0702030302020204" pitchFamily="66" charset="0"/>
              </a:rPr>
              <a:t>9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316" y="1474188"/>
            <a:ext cx="1298677" cy="129867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580" y="1246698"/>
            <a:ext cx="1298677" cy="129867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969" y="1677772"/>
            <a:ext cx="1298677" cy="129867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246" y="1310881"/>
            <a:ext cx="1457606" cy="145306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363" y="905150"/>
            <a:ext cx="1298677" cy="129867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3363" y="1762917"/>
            <a:ext cx="1298677" cy="1298677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8856" y="979237"/>
            <a:ext cx="1298677" cy="114428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900" y="1465270"/>
            <a:ext cx="1298677" cy="1144289"/>
          </a:xfrm>
          <a:prstGeom prst="rect">
            <a:avLst/>
          </a:prstGeom>
        </p:spPr>
      </p:pic>
      <p:sp>
        <p:nvSpPr>
          <p:cNvPr id="12" name="Isosceles Triangle 11"/>
          <p:cNvSpPr/>
          <p:nvPr/>
        </p:nvSpPr>
        <p:spPr>
          <a:xfrm>
            <a:off x="1117085" y="4049486"/>
            <a:ext cx="606116" cy="522514"/>
          </a:xfrm>
          <a:prstGeom prst="triangle">
            <a:avLst/>
          </a:prstGeom>
          <a:solidFill>
            <a:schemeClr val="bg1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Isosceles Triangle 21"/>
          <p:cNvSpPr/>
          <p:nvPr/>
        </p:nvSpPr>
        <p:spPr>
          <a:xfrm>
            <a:off x="2050969" y="4031837"/>
            <a:ext cx="606116" cy="522514"/>
          </a:xfrm>
          <a:prstGeom prst="triangle">
            <a:avLst/>
          </a:prstGeom>
          <a:solidFill>
            <a:schemeClr val="bg1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Isosceles Triangle 22"/>
          <p:cNvSpPr/>
          <p:nvPr/>
        </p:nvSpPr>
        <p:spPr>
          <a:xfrm rot="10800000">
            <a:off x="1579711" y="4031837"/>
            <a:ext cx="606116" cy="522514"/>
          </a:xfrm>
          <a:prstGeom prst="triangle">
            <a:avLst/>
          </a:prstGeom>
          <a:solidFill>
            <a:schemeClr val="bg1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Isosceles Triangle 23"/>
          <p:cNvSpPr/>
          <p:nvPr/>
        </p:nvSpPr>
        <p:spPr>
          <a:xfrm rot="10800000">
            <a:off x="4400414" y="4031837"/>
            <a:ext cx="606116" cy="522514"/>
          </a:xfrm>
          <a:prstGeom prst="triangle">
            <a:avLst/>
          </a:prstGeom>
          <a:solidFill>
            <a:schemeClr val="bg1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Isosceles Triangle 24"/>
          <p:cNvSpPr/>
          <p:nvPr/>
        </p:nvSpPr>
        <p:spPr>
          <a:xfrm rot="10800000">
            <a:off x="3466530" y="4049486"/>
            <a:ext cx="606116" cy="522514"/>
          </a:xfrm>
          <a:prstGeom prst="triangle">
            <a:avLst/>
          </a:prstGeom>
          <a:solidFill>
            <a:schemeClr val="bg1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Isosceles Triangle 25"/>
          <p:cNvSpPr/>
          <p:nvPr/>
        </p:nvSpPr>
        <p:spPr>
          <a:xfrm>
            <a:off x="3937788" y="4049486"/>
            <a:ext cx="606116" cy="522514"/>
          </a:xfrm>
          <a:prstGeom prst="triangle">
            <a:avLst/>
          </a:prstGeom>
          <a:solidFill>
            <a:schemeClr val="bg1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Isosceles Triangle 28"/>
          <p:cNvSpPr/>
          <p:nvPr/>
        </p:nvSpPr>
        <p:spPr>
          <a:xfrm rot="3373529">
            <a:off x="6013197" y="3446718"/>
            <a:ext cx="606116" cy="758717"/>
          </a:xfrm>
          <a:prstGeom prst="triangle">
            <a:avLst/>
          </a:prstGeom>
          <a:solidFill>
            <a:schemeClr val="bg1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Isosceles Triangle 29"/>
          <p:cNvSpPr/>
          <p:nvPr/>
        </p:nvSpPr>
        <p:spPr>
          <a:xfrm rot="19637821">
            <a:off x="6783287" y="3620722"/>
            <a:ext cx="606116" cy="758717"/>
          </a:xfrm>
          <a:prstGeom prst="triangle">
            <a:avLst/>
          </a:prstGeom>
          <a:solidFill>
            <a:schemeClr val="bg1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Isosceles Triangle 30"/>
          <p:cNvSpPr/>
          <p:nvPr/>
        </p:nvSpPr>
        <p:spPr>
          <a:xfrm rot="741594">
            <a:off x="6361410" y="3668247"/>
            <a:ext cx="606116" cy="758717"/>
          </a:xfrm>
          <a:prstGeom prst="triangle">
            <a:avLst/>
          </a:prstGeom>
          <a:solidFill>
            <a:schemeClr val="bg1"/>
          </a:solidFill>
          <a:ln w="285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Cross 31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6062490" y="714642"/>
            <a:ext cx="813674" cy="800992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57006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Picture 7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048" y="4947086"/>
            <a:ext cx="6787390" cy="108222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BE4781C6-1FFD-4128-96E2-41BC24B7DB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956" y="761860"/>
            <a:ext cx="1210475" cy="166813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229B547-D1E0-4AAF-AF89-9BC519AFB7C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522" y="761860"/>
            <a:ext cx="1210475" cy="1668138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7CC9F7B6-CD00-48FA-ACE3-A794B62551D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3088" y="761860"/>
            <a:ext cx="1210475" cy="1668138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B71BC6BC-F917-4251-BAB8-E69B7EF9D73A}"/>
              </a:ext>
            </a:extLst>
          </p:cNvPr>
          <p:cNvSpPr txBox="1"/>
          <p:nvPr/>
        </p:nvSpPr>
        <p:spPr>
          <a:xfrm>
            <a:off x="629340" y="2792106"/>
            <a:ext cx="6982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      equal groups of      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6373901-F1D0-4DA2-8D8B-19E3FB580001}"/>
              </a:ext>
            </a:extLst>
          </p:cNvPr>
          <p:cNvSpPr/>
          <p:nvPr/>
        </p:nvSpPr>
        <p:spPr>
          <a:xfrm>
            <a:off x="3575522" y="2836231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392ED25-D04A-4B41-8D47-A14DD9668E6B}"/>
              </a:ext>
            </a:extLst>
          </p:cNvPr>
          <p:cNvSpPr/>
          <p:nvPr/>
        </p:nvSpPr>
        <p:spPr>
          <a:xfrm>
            <a:off x="6355349" y="2835489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CBFB6DFA-AB32-4AF5-9573-D694393D7DBE}"/>
              </a:ext>
            </a:extLst>
          </p:cNvPr>
          <p:cNvSpPr/>
          <p:nvPr/>
        </p:nvSpPr>
        <p:spPr>
          <a:xfrm>
            <a:off x="4196804" y="3616869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DBF3C03-F18F-494A-97B1-3C5822A17B4F}"/>
              </a:ext>
            </a:extLst>
          </p:cNvPr>
          <p:cNvSpPr/>
          <p:nvPr/>
        </p:nvSpPr>
        <p:spPr>
          <a:xfrm>
            <a:off x="3378040" y="3616869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6021C10-0190-4B88-8142-1B1EECBE65CF}"/>
              </a:ext>
            </a:extLst>
          </p:cNvPr>
          <p:cNvSpPr/>
          <p:nvPr/>
        </p:nvSpPr>
        <p:spPr>
          <a:xfrm>
            <a:off x="2505203" y="3616869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17B42FA-EDAB-4C29-AC9C-AF6092062361}"/>
              </a:ext>
            </a:extLst>
          </p:cNvPr>
          <p:cNvSpPr/>
          <p:nvPr/>
        </p:nvSpPr>
        <p:spPr>
          <a:xfrm>
            <a:off x="5049742" y="3616869"/>
            <a:ext cx="498755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B26E0C1B-AEDB-49D7-A93F-20B16994638F}"/>
                  </a:ext>
                </a:extLst>
              </p:cNvPr>
              <p:cNvSpPr txBox="1"/>
              <p:nvPr/>
            </p:nvSpPr>
            <p:spPr>
              <a:xfrm>
                <a:off x="4587635" y="3569614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B26E0C1B-AEDB-49D7-A93F-20B1699463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7635" y="3569614"/>
                <a:ext cx="316941" cy="461665"/>
              </a:xfrm>
              <a:prstGeom prst="rect">
                <a:avLst/>
              </a:prstGeom>
              <a:blipFill>
                <a:blip r:embed="rId9"/>
                <a:stretch>
                  <a:fillRect r="-211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9124F8F-762F-4469-B61F-67DD6E7788FC}"/>
                  </a:ext>
                </a:extLst>
              </p:cNvPr>
              <p:cNvSpPr txBox="1"/>
              <p:nvPr/>
            </p:nvSpPr>
            <p:spPr>
              <a:xfrm>
                <a:off x="2896585" y="3569614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9124F8F-762F-4469-B61F-67DD6E7788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6585" y="3569614"/>
                <a:ext cx="316941" cy="461665"/>
              </a:xfrm>
              <a:prstGeom prst="rect">
                <a:avLst/>
              </a:prstGeom>
              <a:blipFill>
                <a:blip r:embed="rId10"/>
                <a:stretch>
                  <a:fillRect l="-1923" r="-30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1067FE04-FACC-4743-8AF7-FFB4076B9DCF}"/>
                  </a:ext>
                </a:extLst>
              </p:cNvPr>
              <p:cNvSpPr txBox="1"/>
              <p:nvPr/>
            </p:nvSpPr>
            <p:spPr>
              <a:xfrm>
                <a:off x="3759000" y="3569614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1067FE04-FACC-4743-8AF7-FFB4076B9D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9000" y="3569614"/>
                <a:ext cx="316941" cy="461665"/>
              </a:xfrm>
              <a:prstGeom prst="rect">
                <a:avLst/>
              </a:prstGeom>
              <a:blipFill>
                <a:blip r:embed="rId11"/>
                <a:stretch>
                  <a:fillRect l="-1923" r="-30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Curved Down Arrow 33">
            <a:extLst>
              <a:ext uri="{FF2B5EF4-FFF2-40B4-BE49-F238E27FC236}">
                <a16:creationId xmlns:a16="http://schemas.microsoft.com/office/drawing/2014/main" id="{1E865135-634C-45B1-A178-317BAA06A77D}"/>
              </a:ext>
            </a:extLst>
          </p:cNvPr>
          <p:cNvSpPr/>
          <p:nvPr/>
        </p:nvSpPr>
        <p:spPr>
          <a:xfrm>
            <a:off x="1099934" y="4472155"/>
            <a:ext cx="1236866" cy="604868"/>
          </a:xfrm>
          <a:prstGeom prst="curvedDownArrow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A3F8377A-E5BE-4D11-A947-142F4E770198}"/>
              </a:ext>
            </a:extLst>
          </p:cNvPr>
          <p:cNvSpPr txBox="1"/>
          <p:nvPr/>
        </p:nvSpPr>
        <p:spPr>
          <a:xfrm>
            <a:off x="6360504" y="2808903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34EAFEE-D52F-444D-A6A3-2DD77DDB83A4}"/>
              </a:ext>
            </a:extLst>
          </p:cNvPr>
          <p:cNvSpPr txBox="1"/>
          <p:nvPr/>
        </p:nvSpPr>
        <p:spPr>
          <a:xfrm>
            <a:off x="3612373" y="2808903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01BE82A-8E90-4F31-8B91-BF896E5C3810}"/>
              </a:ext>
            </a:extLst>
          </p:cNvPr>
          <p:cNvSpPr txBox="1"/>
          <p:nvPr/>
        </p:nvSpPr>
        <p:spPr>
          <a:xfrm>
            <a:off x="2529619" y="3569614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929A78F-CBEC-493E-9FD1-BCDB3E310B14}"/>
              </a:ext>
            </a:extLst>
          </p:cNvPr>
          <p:cNvSpPr txBox="1"/>
          <p:nvPr/>
        </p:nvSpPr>
        <p:spPr>
          <a:xfrm>
            <a:off x="3400392" y="3569614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F3C5D65-5531-4AE8-9C5F-B11ED80174A6}"/>
              </a:ext>
            </a:extLst>
          </p:cNvPr>
          <p:cNvSpPr txBox="1"/>
          <p:nvPr/>
        </p:nvSpPr>
        <p:spPr>
          <a:xfrm>
            <a:off x="4229027" y="3569614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5D4FE0E-3B53-4D0A-A71D-60390739F790}"/>
              </a:ext>
            </a:extLst>
          </p:cNvPr>
          <p:cNvSpPr txBox="1"/>
          <p:nvPr/>
        </p:nvSpPr>
        <p:spPr>
          <a:xfrm>
            <a:off x="5065946" y="3569614"/>
            <a:ext cx="6544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74" name="Curved Down Arrow 33">
            <a:extLst>
              <a:ext uri="{FF2B5EF4-FFF2-40B4-BE49-F238E27FC236}">
                <a16:creationId xmlns:a16="http://schemas.microsoft.com/office/drawing/2014/main" id="{1E865135-634C-45B1-A178-317BAA06A77D}"/>
              </a:ext>
            </a:extLst>
          </p:cNvPr>
          <p:cNvSpPr/>
          <p:nvPr/>
        </p:nvSpPr>
        <p:spPr>
          <a:xfrm>
            <a:off x="2180967" y="4472155"/>
            <a:ext cx="1236866" cy="604868"/>
          </a:xfrm>
          <a:prstGeom prst="curvedDownArrow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5" name="Curved Down Arrow 33">
            <a:extLst>
              <a:ext uri="{FF2B5EF4-FFF2-40B4-BE49-F238E27FC236}">
                <a16:creationId xmlns:a16="http://schemas.microsoft.com/office/drawing/2014/main" id="{1E865135-634C-45B1-A178-317BAA06A77D}"/>
              </a:ext>
            </a:extLst>
          </p:cNvPr>
          <p:cNvSpPr/>
          <p:nvPr/>
        </p:nvSpPr>
        <p:spPr>
          <a:xfrm>
            <a:off x="3249363" y="4472155"/>
            <a:ext cx="1236866" cy="604868"/>
          </a:xfrm>
          <a:prstGeom prst="curvedDownArrow">
            <a:avLst/>
          </a:prstGeom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4044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 animBg="1"/>
      <p:bldP spid="43" grpId="0" animBg="1"/>
      <p:bldP spid="45" grpId="0" animBg="1"/>
      <p:bldP spid="46" grpId="0" animBg="1"/>
      <p:bldP spid="47" grpId="0" animBg="1"/>
      <p:bldP spid="48" grpId="0" animBg="1"/>
      <p:bldP spid="49" grpId="0"/>
      <p:bldP spid="51" grpId="0"/>
      <p:bldP spid="52" grpId="0"/>
      <p:bldP spid="59" grpId="0" animBg="1"/>
      <p:bldP spid="64" grpId="0"/>
      <p:bldP spid="65" grpId="0"/>
      <p:bldP spid="69" grpId="0"/>
      <p:bldP spid="70" grpId="0"/>
      <p:bldP spid="71" grpId="0"/>
      <p:bldP spid="72" grpId="0"/>
      <p:bldP spid="74" grpId="0" animBg="1"/>
      <p:bldP spid="7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FE23371A-460D-44DD-9A42-3C4EE7533A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432" y="1324872"/>
            <a:ext cx="1621348" cy="1471127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CFF1E618-76A1-4F1E-AA5A-BD45879A314B}"/>
              </a:ext>
            </a:extLst>
          </p:cNvPr>
          <p:cNvSpPr txBox="1"/>
          <p:nvPr/>
        </p:nvSpPr>
        <p:spPr>
          <a:xfrm>
            <a:off x="568036" y="3418173"/>
            <a:ext cx="6982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      wheels on each tricycle.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E962E62-69AF-4E2D-93A3-8A5FB68488E1}"/>
              </a:ext>
            </a:extLst>
          </p:cNvPr>
          <p:cNvSpPr txBox="1"/>
          <p:nvPr/>
        </p:nvSpPr>
        <p:spPr>
          <a:xfrm>
            <a:off x="587086" y="4081573"/>
            <a:ext cx="6982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     tricycles.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3242B7A-0BC3-4EFA-8DA4-F50E2640E4B2}"/>
              </a:ext>
            </a:extLst>
          </p:cNvPr>
          <p:cNvSpPr txBox="1"/>
          <p:nvPr/>
        </p:nvSpPr>
        <p:spPr>
          <a:xfrm>
            <a:off x="629340" y="4686302"/>
            <a:ext cx="6982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      equal groups of     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4A059C1-A715-46EC-A5AA-FFFCE5BFF4EC}"/>
              </a:ext>
            </a:extLst>
          </p:cNvPr>
          <p:cNvSpPr/>
          <p:nvPr/>
        </p:nvSpPr>
        <p:spPr>
          <a:xfrm>
            <a:off x="2887655" y="3470609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11DF31D-B0B6-470E-BECB-0D5035914691}"/>
              </a:ext>
            </a:extLst>
          </p:cNvPr>
          <p:cNvSpPr/>
          <p:nvPr/>
        </p:nvSpPr>
        <p:spPr>
          <a:xfrm>
            <a:off x="3943088" y="4128827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A4F3741-6AF4-4F99-95F9-268C5ADD4ACD}"/>
              </a:ext>
            </a:extLst>
          </p:cNvPr>
          <p:cNvSpPr/>
          <p:nvPr/>
        </p:nvSpPr>
        <p:spPr>
          <a:xfrm>
            <a:off x="3566291" y="4739871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7ADC90E-2EBB-4E55-A09B-4B11DF388376}"/>
              </a:ext>
            </a:extLst>
          </p:cNvPr>
          <p:cNvSpPr/>
          <p:nvPr/>
        </p:nvSpPr>
        <p:spPr>
          <a:xfrm>
            <a:off x="6330667" y="4745354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16B63BC-1382-4649-8D74-7F7040B42D09}"/>
              </a:ext>
            </a:extLst>
          </p:cNvPr>
          <p:cNvSpPr/>
          <p:nvPr/>
        </p:nvSpPr>
        <p:spPr>
          <a:xfrm>
            <a:off x="2367780" y="5417037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90F525E-533E-4D12-8679-A9FA0917E7D3}"/>
              </a:ext>
            </a:extLst>
          </p:cNvPr>
          <p:cNvSpPr/>
          <p:nvPr/>
        </p:nvSpPr>
        <p:spPr>
          <a:xfrm>
            <a:off x="4878145" y="5417037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AB9B71E-AF0A-457E-A854-A17E344055F6}"/>
              </a:ext>
            </a:extLst>
          </p:cNvPr>
          <p:cNvSpPr/>
          <p:nvPr/>
        </p:nvSpPr>
        <p:spPr>
          <a:xfrm>
            <a:off x="4059381" y="5417037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F29D892-DF7D-4324-A82F-65990275733E}"/>
              </a:ext>
            </a:extLst>
          </p:cNvPr>
          <p:cNvSpPr/>
          <p:nvPr/>
        </p:nvSpPr>
        <p:spPr>
          <a:xfrm>
            <a:off x="3186544" y="5417037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0727292-B31F-4762-881E-5691DB3CD83F}"/>
              </a:ext>
            </a:extLst>
          </p:cNvPr>
          <p:cNvSpPr/>
          <p:nvPr/>
        </p:nvSpPr>
        <p:spPr>
          <a:xfrm>
            <a:off x="5742034" y="5417037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3C84FA6-F78D-4CF8-86B2-877B3C86182D}"/>
                  </a:ext>
                </a:extLst>
              </p:cNvPr>
              <p:cNvSpPr txBox="1"/>
              <p:nvPr/>
            </p:nvSpPr>
            <p:spPr>
              <a:xfrm>
                <a:off x="5279926" y="5369782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83C84FA6-F78D-4CF8-86B2-877B3C8618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9926" y="5369782"/>
                <a:ext cx="316941" cy="461665"/>
              </a:xfrm>
              <a:prstGeom prst="rect">
                <a:avLst/>
              </a:prstGeom>
              <a:blipFill>
                <a:blip r:embed="rId6"/>
                <a:stretch>
                  <a:fillRect r="-211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3A721D55-E21C-497D-893B-614417BB04BF}"/>
                  </a:ext>
                </a:extLst>
              </p:cNvPr>
              <p:cNvSpPr txBox="1"/>
              <p:nvPr/>
            </p:nvSpPr>
            <p:spPr>
              <a:xfrm>
                <a:off x="2744237" y="5369782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3A721D55-E21C-497D-893B-614417BB04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4237" y="5369782"/>
                <a:ext cx="316941" cy="461665"/>
              </a:xfrm>
              <a:prstGeom prst="rect">
                <a:avLst/>
              </a:prstGeom>
              <a:blipFill>
                <a:blip r:embed="rId7"/>
                <a:stretch>
                  <a:fillRect l="-1923" r="-30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89135A15-F714-4238-96CB-2EDBBF833829}"/>
                  </a:ext>
                </a:extLst>
              </p:cNvPr>
              <p:cNvSpPr txBox="1"/>
              <p:nvPr/>
            </p:nvSpPr>
            <p:spPr>
              <a:xfrm>
                <a:off x="3588876" y="5369782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89135A15-F714-4238-96CB-2EDBBF8338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8876" y="5369782"/>
                <a:ext cx="316941" cy="461665"/>
              </a:xfrm>
              <a:prstGeom prst="rect">
                <a:avLst/>
              </a:prstGeom>
              <a:blipFill>
                <a:blip r:embed="rId8"/>
                <a:stretch>
                  <a:fillRect l="-1923" r="-30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8639A4CE-6605-4933-8CBC-9E095C871A45}"/>
                  </a:ext>
                </a:extLst>
              </p:cNvPr>
              <p:cNvSpPr txBox="1"/>
              <p:nvPr/>
            </p:nvSpPr>
            <p:spPr>
              <a:xfrm>
                <a:off x="4451291" y="5369782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8639A4CE-6605-4933-8CBC-9E095C871A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1291" y="5369782"/>
                <a:ext cx="316941" cy="461665"/>
              </a:xfrm>
              <a:prstGeom prst="rect">
                <a:avLst/>
              </a:prstGeom>
              <a:blipFill>
                <a:blip r:embed="rId9"/>
                <a:stretch>
                  <a:fillRect l="-1923" r="-30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>
            <a:extLst>
              <a:ext uri="{FF2B5EF4-FFF2-40B4-BE49-F238E27FC236}">
                <a16:creationId xmlns:a16="http://schemas.microsoft.com/office/drawing/2014/main" id="{FD55CCBE-2B95-4235-98B8-DDA6A7E4A1FE}"/>
              </a:ext>
            </a:extLst>
          </p:cNvPr>
          <p:cNvSpPr txBox="1"/>
          <p:nvPr/>
        </p:nvSpPr>
        <p:spPr>
          <a:xfrm>
            <a:off x="2917573" y="3423275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ED6C7F8-FEC8-485C-9DD5-61285473702D}"/>
              </a:ext>
            </a:extLst>
          </p:cNvPr>
          <p:cNvSpPr txBox="1"/>
          <p:nvPr/>
        </p:nvSpPr>
        <p:spPr>
          <a:xfrm>
            <a:off x="3566291" y="4716326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CB42C06-7B17-44D6-87BF-9E5EB6C05C9C}"/>
              </a:ext>
            </a:extLst>
          </p:cNvPr>
          <p:cNvSpPr txBox="1"/>
          <p:nvPr/>
        </p:nvSpPr>
        <p:spPr>
          <a:xfrm>
            <a:off x="3940659" y="4102843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646FA076-1AFF-4B9F-94A8-49B6229DE819}"/>
              </a:ext>
            </a:extLst>
          </p:cNvPr>
          <p:cNvSpPr txBox="1"/>
          <p:nvPr/>
        </p:nvSpPr>
        <p:spPr>
          <a:xfrm>
            <a:off x="6344527" y="4716326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2977F62-F2D5-4654-9961-7F1129599A39}"/>
              </a:ext>
            </a:extLst>
          </p:cNvPr>
          <p:cNvSpPr txBox="1"/>
          <p:nvPr/>
        </p:nvSpPr>
        <p:spPr>
          <a:xfrm>
            <a:off x="2414503" y="5369782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46D09B9-8C0E-41A6-AEC7-F4E1350ACB8B}"/>
              </a:ext>
            </a:extLst>
          </p:cNvPr>
          <p:cNvSpPr txBox="1"/>
          <p:nvPr/>
        </p:nvSpPr>
        <p:spPr>
          <a:xfrm>
            <a:off x="4106537" y="5369782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053435D-1424-4602-9891-DC25A642D637}"/>
              </a:ext>
            </a:extLst>
          </p:cNvPr>
          <p:cNvSpPr txBox="1"/>
          <p:nvPr/>
        </p:nvSpPr>
        <p:spPr>
          <a:xfrm>
            <a:off x="4913399" y="5369782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89AA774-221E-450C-8F61-665310ED3327}"/>
              </a:ext>
            </a:extLst>
          </p:cNvPr>
          <p:cNvSpPr txBox="1"/>
          <p:nvPr/>
        </p:nvSpPr>
        <p:spPr>
          <a:xfrm>
            <a:off x="3242992" y="5369782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FEB6B32B-FA1B-494F-83D7-CDF21180A966}"/>
              </a:ext>
            </a:extLst>
          </p:cNvPr>
          <p:cNvSpPr txBox="1"/>
          <p:nvPr/>
        </p:nvSpPr>
        <p:spPr>
          <a:xfrm>
            <a:off x="5691691" y="5369782"/>
            <a:ext cx="633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12</a:t>
            </a: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FE23371A-460D-44DD-9A42-3C4EE7533A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452" y="1324872"/>
            <a:ext cx="1621348" cy="1471127"/>
          </a:xfrm>
          <a:prstGeom prst="rect">
            <a:avLst/>
          </a:prstGeom>
        </p:spPr>
      </p:pic>
      <p:pic>
        <p:nvPicPr>
          <p:cNvPr id="76" name="Picture 75">
            <a:extLst>
              <a:ext uri="{FF2B5EF4-FFF2-40B4-BE49-F238E27FC236}">
                <a16:creationId xmlns:a16="http://schemas.microsoft.com/office/drawing/2014/main" id="{FE23371A-460D-44DD-9A42-3C4EE7533A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472" y="1324872"/>
            <a:ext cx="1621348" cy="1471127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id="{FE23371A-460D-44DD-9A42-3C4EE7533A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3491" y="1324872"/>
            <a:ext cx="1621348" cy="14711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11573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7" grpId="0" animBg="1"/>
      <p:bldP spid="39" grpId="0" animBg="1"/>
      <p:bldP spid="40" grpId="0" animBg="1"/>
      <p:bldP spid="44" grpId="0"/>
      <p:bldP spid="50" grpId="0"/>
      <p:bldP spid="53" grpId="0"/>
      <p:bldP spid="54" grpId="0"/>
      <p:bldP spid="55" grpId="0"/>
      <p:bldP spid="56" grpId="0"/>
      <p:bldP spid="57" grpId="0"/>
      <p:bldP spid="58" grpId="0"/>
      <p:bldP spid="60" grpId="0"/>
      <p:bldP spid="61" grpId="0"/>
      <p:bldP spid="62" grpId="0"/>
      <p:bldP spid="63" grpId="0"/>
      <p:bldP spid="6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512627" y="2647793"/>
            <a:ext cx="69826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There are       equal groups of      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444282" y="2669459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6175237" y="2706467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2312372" y="5355910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822737" y="5355910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003973" y="5355910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131136" y="5355910"/>
            <a:ext cx="415636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686625" y="5355910"/>
            <a:ext cx="508291" cy="36715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224518" y="5277877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4518" y="5277877"/>
                <a:ext cx="316941" cy="461665"/>
              </a:xfrm>
              <a:prstGeom prst="rect">
                <a:avLst/>
              </a:prstGeom>
              <a:blipFill>
                <a:blip r:embed="rId5"/>
                <a:stretch>
                  <a:fillRect r="-211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2688829" y="5277877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8829" y="5277877"/>
                <a:ext cx="316941" cy="461665"/>
              </a:xfrm>
              <a:prstGeom prst="rect">
                <a:avLst/>
              </a:prstGeom>
              <a:blipFill>
                <a:blip r:embed="rId6"/>
                <a:stretch>
                  <a:fillRect l="-1923" r="-30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533468" y="5277877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3468" y="5277877"/>
                <a:ext cx="316941" cy="461665"/>
              </a:xfrm>
              <a:prstGeom prst="rect">
                <a:avLst/>
              </a:prstGeom>
              <a:blipFill>
                <a:blip r:embed="rId7"/>
                <a:stretch>
                  <a:fillRect l="-1923" r="-30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395883" y="5277877"/>
                <a:ext cx="31694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5883" y="5277877"/>
                <a:ext cx="316941" cy="461665"/>
              </a:xfrm>
              <a:prstGeom prst="rect">
                <a:avLst/>
              </a:prstGeom>
              <a:blipFill>
                <a:blip r:embed="rId8"/>
                <a:stretch>
                  <a:fillRect l="-1923" r="-3076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3402722" y="2627873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194917" y="2676366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326228" y="5321718"/>
            <a:ext cx="380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87576" y="5321718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026556" y="5321718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4857991" y="5321718"/>
            <a:ext cx="498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640683" y="5308654"/>
            <a:ext cx="887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20</a:t>
            </a:r>
          </a:p>
        </p:txBody>
      </p:sp>
      <p:pic>
        <p:nvPicPr>
          <p:cNvPr id="78" name="Picture 77"/>
          <p:cNvPicPr>
            <a:picLocks noChangeAspect="1"/>
          </p:cNvPicPr>
          <p:nvPr/>
        </p:nvPicPr>
        <p:blipFill rotWithShape="1">
          <a:blip r:embed="rId9"/>
          <a:srcRect b="69856"/>
          <a:stretch/>
        </p:blipFill>
        <p:spPr>
          <a:xfrm>
            <a:off x="1507469" y="3403191"/>
            <a:ext cx="5186203" cy="1572491"/>
          </a:xfrm>
          <a:prstGeom prst="rect">
            <a:avLst/>
          </a:prstGeom>
        </p:spPr>
      </p:pic>
      <p:sp>
        <p:nvSpPr>
          <p:cNvPr id="79" name="Rectangle 78"/>
          <p:cNvSpPr/>
          <p:nvPr/>
        </p:nvSpPr>
        <p:spPr>
          <a:xfrm>
            <a:off x="6175804" y="3946050"/>
            <a:ext cx="482400" cy="47880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3596737" y="3431764"/>
            <a:ext cx="478800" cy="47880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6175804" y="3431764"/>
            <a:ext cx="482400" cy="47880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3594826" y="3946050"/>
            <a:ext cx="475332" cy="475200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3" name="Picture 8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005" y="417956"/>
            <a:ext cx="1984030" cy="1847200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704" y="417956"/>
            <a:ext cx="1984030" cy="1847200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2404" y="417956"/>
            <a:ext cx="1984030" cy="1847200"/>
          </a:xfrm>
          <a:prstGeom prst="rect">
            <a:avLst/>
          </a:prstGeom>
        </p:spPr>
      </p:pic>
      <p:pic>
        <p:nvPicPr>
          <p:cNvPr id="86" name="Picture 8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105" y="417956"/>
            <a:ext cx="1984030" cy="18472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6027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 animBg="1"/>
      <p:bldP spid="38" grpId="0" animBg="1"/>
      <p:bldP spid="41" grpId="0" animBg="1"/>
      <p:bldP spid="42" grpId="0" animBg="1"/>
      <p:bldP spid="43" grpId="0" animBg="1"/>
      <p:bldP spid="45" grpId="0" animBg="1"/>
      <p:bldP spid="46" grpId="0" animBg="1"/>
      <p:bldP spid="47" grpId="0"/>
      <p:bldP spid="48" grpId="0"/>
      <p:bldP spid="49" grpId="0"/>
      <p:bldP spid="51" grpId="0"/>
      <p:bldP spid="52" grpId="0"/>
      <p:bldP spid="59" grpId="0"/>
      <p:bldP spid="64" grpId="0"/>
      <p:bldP spid="65" grpId="0"/>
      <p:bldP spid="69" grpId="0"/>
      <p:bldP spid="70" grpId="0"/>
      <p:bldP spid="71" grpId="0"/>
      <p:bldP spid="79" grpId="0" animBg="1"/>
      <p:bldP spid="80" grpId="0" animBg="1"/>
      <p:bldP spid="81" grpId="0" animBg="1"/>
      <p:bldP spid="8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8082" y="2612664"/>
            <a:ext cx="5703912" cy="1826334"/>
          </a:xfrm>
        </p:spPr>
        <p:txBody>
          <a:bodyPr/>
          <a:lstStyle/>
          <a:p>
            <a:r>
              <a:rPr lang="en-GB" dirty="0"/>
              <a:t>Have a go at the questions 1 and 2</a:t>
            </a:r>
            <a:br>
              <a:rPr lang="en-GB" dirty="0"/>
            </a:br>
            <a:r>
              <a:rPr lang="en-GB" dirty="0"/>
              <a:t>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13076589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8|1.8|1.2|3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5|4.2|25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5.1|2.6|6.7|1|0.9|15.8|1.8|2.6|1.1|2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4|6.2|1.5|3.9|1.7|8.3|2.6|3.2|5.7|0.8|1.1|1|10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1.8|1.8|1.8|2.2|7.5|1.8|2.3|8.9|1.6|0.8|0.8|3.1|4.5|3.8|3.3|5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3.1|4.5|2.3|2.6|1|1.2|0.8|6.4|0.6|0.6|0.6|3.9|0.8|0.6|0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6|6.2|1.2|1.4|5.5|3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28575"/>
      </a:spPr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pattFill prst="dotGrid">
          <a:fgClr>
            <a:schemeClr val="accent1"/>
          </a:fgClr>
          <a:bgClr>
            <a:schemeClr val="bg1"/>
          </a:bgClr>
        </a:patt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AFFDDE-2DD1-4F56-B722-A1C169DC07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2006/documentManagement/types"/>
    <ds:schemaRef ds:uri="cee99ee9-287b-4f9a-957c-ba5ae7375c9a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25145</TotalTime>
  <Words>186</Words>
  <Application>Microsoft Office PowerPoint</Application>
  <PresentationFormat>On-screen Show (4:3)</PresentationFormat>
  <Paragraphs>87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1 and 2 on the worksheet</vt:lpstr>
      <vt:lpstr>PowerPoint Presentation</vt:lpstr>
      <vt:lpstr>PowerPoint Presentation</vt:lpstr>
      <vt:lpstr>Have a go at the rest of the questions 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EMILY  SNOWBALL</cp:lastModifiedBy>
  <cp:revision>388</cp:revision>
  <dcterms:created xsi:type="dcterms:W3CDTF">2019-07-05T11:02:13Z</dcterms:created>
  <dcterms:modified xsi:type="dcterms:W3CDTF">2021-01-05T11:34:15Z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