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6"/>
  </p:notesMasterIdLst>
  <p:sldIdLst>
    <p:sldId id="296" r:id="rId12"/>
    <p:sldId id="297" r:id="rId13"/>
    <p:sldId id="416" r:id="rId14"/>
    <p:sldId id="417" r:id="rId15"/>
    <p:sldId id="299" r:id="rId16"/>
    <p:sldId id="431" r:id="rId17"/>
    <p:sldId id="432" r:id="rId18"/>
    <p:sldId id="433" r:id="rId19"/>
    <p:sldId id="408" r:id="rId20"/>
    <p:sldId id="434" r:id="rId21"/>
    <p:sldId id="435" r:id="rId22"/>
    <p:sldId id="437" r:id="rId23"/>
    <p:sldId id="436" r:id="rId24"/>
    <p:sldId id="35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 userDrawn="1">
          <p15:clr>
            <a:srgbClr val="A4A3A4"/>
          </p15:clr>
        </p15:guide>
        <p15:guide id="2" pos="351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86496" autoAdjust="0"/>
  </p:normalViewPr>
  <p:slideViewPr>
    <p:cSldViewPr snapToGrid="0" snapToObjects="1">
      <p:cViewPr varScale="1">
        <p:scale>
          <a:sx n="63" d="100"/>
          <a:sy n="63" d="100"/>
        </p:scale>
        <p:origin x="1536" y="78"/>
      </p:cViewPr>
      <p:guideLst>
        <p:guide orient="horz" pos="2750"/>
        <p:guide pos="35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21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6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8.xml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8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25.png"/><Relationship Id="rId1" Type="http://schemas.openxmlformats.org/officeDocument/2006/relationships/tags" Target="../tags/tag9.xml"/><Relationship Id="rId6" Type="http://schemas.openxmlformats.org/officeDocument/2006/relationships/image" Target="../media/image24.png"/><Relationship Id="rId11" Type="http://schemas.openxmlformats.org/officeDocument/2006/relationships/image" Target="../media/image18.png"/><Relationship Id="rId5" Type="http://schemas.openxmlformats.org/officeDocument/2006/relationships/image" Target="../media/image30.png"/><Relationship Id="rId15" Type="http://schemas.openxmlformats.org/officeDocument/2006/relationships/image" Target="../media/image39.png"/><Relationship Id="rId10" Type="http://schemas.openxmlformats.org/officeDocument/2006/relationships/image" Target="../media/image37.png"/><Relationship Id="rId4" Type="http://schemas.openxmlformats.org/officeDocument/2006/relationships/image" Target="../media/image33.png"/><Relationship Id="rId9" Type="http://schemas.openxmlformats.org/officeDocument/2006/relationships/image" Target="../media/image36.png"/><Relationship Id="rId1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6.png"/><Relationship Id="rId18" Type="http://schemas.openxmlformats.org/officeDocument/2006/relationships/image" Target="../media/image20.png"/><Relationship Id="rId7" Type="http://schemas.openxmlformats.org/officeDocument/2006/relationships/image" Target="../media/image11.png"/><Relationship Id="rId12" Type="http://schemas.openxmlformats.org/officeDocument/2006/relationships/image" Target="../media/image15.png"/><Relationship Id="rId17" Type="http://schemas.microsoft.com/office/2007/relationships/hdphoto" Target="../media/hdphoto1.wdp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9.png"/><Relationship Id="rId1" Type="http://schemas.openxmlformats.org/officeDocument/2006/relationships/tags" Target="../tags/tag1.xml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7.png"/><Relationship Id="rId7" Type="http://schemas.openxmlformats.org/officeDocument/2006/relationships/image" Target="../media/image22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4.xml"/><Relationship Id="rId16" Type="http://schemas.microsoft.com/office/2007/relationships/hdphoto" Target="../media/hdphoto1.wdp"/><Relationship Id="rId20" Type="http://schemas.openxmlformats.org/officeDocument/2006/relationships/image" Target="../media/image16.png"/><Relationship Id="rId1" Type="http://schemas.openxmlformats.org/officeDocument/2006/relationships/tags" Target="../tags/tag2.xml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3.png"/><Relationship Id="rId19" Type="http://schemas.openxmlformats.org/officeDocument/2006/relationships/image" Target="../media/image23.png"/><Relationship Id="rId9" Type="http://schemas.openxmlformats.org/officeDocument/2006/relationships/image" Target="../media/image12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4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6" Type="http://schemas.openxmlformats.org/officeDocument/2006/relationships/image" Target="../media/image29.png"/><Relationship Id="rId5" Type="http://schemas.openxmlformats.org/officeDocument/2006/relationships/image" Target="../media/image10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7264" y="2535858"/>
            <a:ext cx="6462320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roup 112"/>
          <p:cNvGrpSpPr/>
          <p:nvPr/>
        </p:nvGrpSpPr>
        <p:grpSpPr>
          <a:xfrm>
            <a:off x="844820" y="2590820"/>
            <a:ext cx="6342507" cy="523220"/>
            <a:chOff x="834653" y="5881929"/>
            <a:chExt cx="6342507" cy="523220"/>
          </a:xfrm>
        </p:grpSpPr>
        <p:sp>
          <p:nvSpPr>
            <p:cNvPr id="114" name="TextBox 113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65476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442136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3410302" y="2628784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520417" y="2620471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987052" y="5167176"/>
            <a:ext cx="6342507" cy="523220"/>
            <a:chOff x="834653" y="5881929"/>
            <a:chExt cx="6342507" cy="523220"/>
          </a:xfrm>
        </p:grpSpPr>
        <p:sp>
          <p:nvSpPr>
            <p:cNvPr id="120" name="TextBox 119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5476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3453580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3572726" y="5187338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666802" y="5204892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39" y="4204690"/>
            <a:ext cx="735864" cy="735864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109853" y="3373693"/>
            <a:ext cx="1977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think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2244268" y="884298"/>
            <a:ext cx="884931" cy="906293"/>
            <a:chOff x="1413628" y="1025061"/>
            <a:chExt cx="884931" cy="906293"/>
          </a:xfrm>
        </p:grpSpPr>
        <p:pic>
          <p:nvPicPr>
            <p:cNvPr id="129" name="Picture 12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0492" y="1419374"/>
              <a:ext cx="472216" cy="511980"/>
            </a:xfrm>
            <a:prstGeom prst="rect">
              <a:avLst/>
            </a:prstGeom>
          </p:spPr>
        </p:pic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6343" y="1163384"/>
              <a:ext cx="472216" cy="511980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3628" y="1025061"/>
              <a:ext cx="472216" cy="511980"/>
            </a:xfrm>
            <a:prstGeom prst="rect">
              <a:avLst/>
            </a:prstGeom>
          </p:spPr>
        </p:pic>
      </p:grpSp>
      <p:grpSp>
        <p:nvGrpSpPr>
          <p:cNvPr id="132" name="Group 131"/>
          <p:cNvGrpSpPr/>
          <p:nvPr/>
        </p:nvGrpSpPr>
        <p:grpSpPr>
          <a:xfrm>
            <a:off x="2824659" y="1111106"/>
            <a:ext cx="822547" cy="898508"/>
            <a:chOff x="2824659" y="1111106"/>
            <a:chExt cx="822547" cy="898508"/>
          </a:xfrm>
        </p:grpSpPr>
        <p:pic>
          <p:nvPicPr>
            <p:cNvPr id="133" name="Picture 13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659" y="1367096"/>
              <a:ext cx="472216" cy="511980"/>
            </a:xfrm>
            <a:prstGeom prst="rect">
              <a:avLst/>
            </a:prstGeom>
          </p:spPr>
        </p:pic>
        <p:pic>
          <p:nvPicPr>
            <p:cNvPr id="134" name="Picture 13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0510" y="1111106"/>
              <a:ext cx="472216" cy="511980"/>
            </a:xfrm>
            <a:prstGeom prst="rect">
              <a:avLst/>
            </a:prstGeom>
          </p:spPr>
        </p:pic>
        <p:pic>
          <p:nvPicPr>
            <p:cNvPr id="135" name="Picture 13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4990" y="1497634"/>
              <a:ext cx="472216" cy="511980"/>
            </a:xfrm>
            <a:prstGeom prst="rect">
              <a:avLst/>
            </a:prstGeom>
          </p:spPr>
        </p:pic>
      </p:grpSp>
      <p:grpSp>
        <p:nvGrpSpPr>
          <p:cNvPr id="136" name="Group 135"/>
          <p:cNvGrpSpPr/>
          <p:nvPr/>
        </p:nvGrpSpPr>
        <p:grpSpPr>
          <a:xfrm>
            <a:off x="3405050" y="858785"/>
            <a:ext cx="998093" cy="1036120"/>
            <a:chOff x="4059921" y="1121072"/>
            <a:chExt cx="998093" cy="1036120"/>
          </a:xfrm>
        </p:grpSpPr>
        <p:pic>
          <p:nvPicPr>
            <p:cNvPr id="137" name="Picture 13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6785" y="1515385"/>
              <a:ext cx="472216" cy="511980"/>
            </a:xfrm>
            <a:prstGeom prst="rect">
              <a:avLst/>
            </a:prstGeom>
          </p:spPr>
        </p:pic>
        <p:pic>
          <p:nvPicPr>
            <p:cNvPr id="138" name="Picture 1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85798" y="1645212"/>
              <a:ext cx="472216" cy="511980"/>
            </a:xfrm>
            <a:prstGeom prst="rect">
              <a:avLst/>
            </a:prstGeom>
          </p:spPr>
        </p:pic>
        <p:pic>
          <p:nvPicPr>
            <p:cNvPr id="139" name="Picture 13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9921" y="1121072"/>
              <a:ext cx="472216" cy="511980"/>
            </a:xfrm>
            <a:prstGeom prst="rect">
              <a:avLst/>
            </a:prstGeom>
          </p:spPr>
        </p:pic>
      </p:grpSp>
      <p:grpSp>
        <p:nvGrpSpPr>
          <p:cNvPr id="140" name="Group 139"/>
          <p:cNvGrpSpPr/>
          <p:nvPr/>
        </p:nvGrpSpPr>
        <p:grpSpPr>
          <a:xfrm>
            <a:off x="4335772" y="979161"/>
            <a:ext cx="796416" cy="1057361"/>
            <a:chOff x="5580063" y="1018299"/>
            <a:chExt cx="796416" cy="1057361"/>
          </a:xfrm>
        </p:grpSpPr>
        <p:pic>
          <p:nvPicPr>
            <p:cNvPr id="141" name="Picture 14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6926" y="1563680"/>
              <a:ext cx="472216" cy="511980"/>
            </a:xfrm>
            <a:prstGeom prst="rect">
              <a:avLst/>
            </a:prstGeom>
          </p:spPr>
        </p:pic>
        <p:pic>
          <p:nvPicPr>
            <p:cNvPr id="142" name="Picture 14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263" y="1018299"/>
              <a:ext cx="472216" cy="511980"/>
            </a:xfrm>
            <a:prstGeom prst="rect">
              <a:avLst/>
            </a:prstGeom>
          </p:spPr>
        </p:pic>
        <p:pic>
          <p:nvPicPr>
            <p:cNvPr id="143" name="Picture 1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063" y="1175802"/>
              <a:ext cx="472216" cy="511980"/>
            </a:xfrm>
            <a:prstGeom prst="rect">
              <a:avLst/>
            </a:prstGeom>
          </p:spPr>
        </p:pic>
      </p:grpSp>
      <p:grpSp>
        <p:nvGrpSpPr>
          <p:cNvPr id="144" name="Group 143"/>
          <p:cNvGrpSpPr/>
          <p:nvPr/>
        </p:nvGrpSpPr>
        <p:grpSpPr>
          <a:xfrm>
            <a:off x="1228084" y="3444832"/>
            <a:ext cx="884931" cy="1154844"/>
            <a:chOff x="1413628" y="776510"/>
            <a:chExt cx="884931" cy="1154844"/>
          </a:xfrm>
        </p:grpSpPr>
        <p:pic>
          <p:nvPicPr>
            <p:cNvPr id="145" name="Picture 1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0492" y="1419374"/>
              <a:ext cx="472216" cy="511980"/>
            </a:xfrm>
            <a:prstGeom prst="rect">
              <a:avLst/>
            </a:prstGeom>
          </p:spPr>
        </p:pic>
        <p:pic>
          <p:nvPicPr>
            <p:cNvPr id="146" name="Picture 14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6343" y="1163384"/>
              <a:ext cx="472216" cy="511980"/>
            </a:xfrm>
            <a:prstGeom prst="rect">
              <a:avLst/>
            </a:prstGeom>
          </p:spPr>
        </p:pic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3628" y="1025061"/>
              <a:ext cx="472216" cy="511980"/>
            </a:xfrm>
            <a:prstGeom prst="rect">
              <a:avLst/>
            </a:prstGeom>
          </p:spPr>
        </p:pic>
        <p:pic>
          <p:nvPicPr>
            <p:cNvPr id="148" name="Picture 1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7099" y="776510"/>
              <a:ext cx="472216" cy="511980"/>
            </a:xfrm>
            <a:prstGeom prst="rect">
              <a:avLst/>
            </a:prstGeom>
          </p:spPr>
        </p:pic>
      </p:grpSp>
      <p:grpSp>
        <p:nvGrpSpPr>
          <p:cNvPr id="149" name="Group 148"/>
          <p:cNvGrpSpPr/>
          <p:nvPr/>
        </p:nvGrpSpPr>
        <p:grpSpPr>
          <a:xfrm>
            <a:off x="2874353" y="3391363"/>
            <a:ext cx="822547" cy="1266846"/>
            <a:chOff x="2824659" y="742768"/>
            <a:chExt cx="822547" cy="1266846"/>
          </a:xfrm>
        </p:grpSpPr>
        <p:pic>
          <p:nvPicPr>
            <p:cNvPr id="150" name="Picture 14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659" y="1367096"/>
              <a:ext cx="472216" cy="511980"/>
            </a:xfrm>
            <a:prstGeom prst="rect">
              <a:avLst/>
            </a:prstGeom>
          </p:spPr>
        </p:pic>
        <p:pic>
          <p:nvPicPr>
            <p:cNvPr id="151" name="Picture 15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0510" y="1111106"/>
              <a:ext cx="472216" cy="511980"/>
            </a:xfrm>
            <a:prstGeom prst="rect">
              <a:avLst/>
            </a:prstGeom>
          </p:spPr>
        </p:pic>
        <p:pic>
          <p:nvPicPr>
            <p:cNvPr id="152" name="Picture 1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4990" y="1497634"/>
              <a:ext cx="472216" cy="511980"/>
            </a:xfrm>
            <a:prstGeom prst="rect">
              <a:avLst/>
            </a:prstGeom>
          </p:spPr>
        </p:pic>
        <p:pic>
          <p:nvPicPr>
            <p:cNvPr id="153" name="Picture 15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9327" y="742768"/>
              <a:ext cx="472216" cy="511980"/>
            </a:xfrm>
            <a:prstGeom prst="rect">
              <a:avLst/>
            </a:prstGeom>
          </p:spPr>
        </p:pic>
      </p:grpSp>
      <p:grpSp>
        <p:nvGrpSpPr>
          <p:cNvPr id="154" name="Group 153"/>
          <p:cNvGrpSpPr/>
          <p:nvPr/>
        </p:nvGrpSpPr>
        <p:grpSpPr>
          <a:xfrm>
            <a:off x="4380826" y="3647610"/>
            <a:ext cx="925171" cy="944871"/>
            <a:chOff x="1413628" y="1024447"/>
            <a:chExt cx="925171" cy="944871"/>
          </a:xfrm>
        </p:grpSpPr>
        <p:pic>
          <p:nvPicPr>
            <p:cNvPr id="155" name="Picture 15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2268" y="1457338"/>
              <a:ext cx="472216" cy="511980"/>
            </a:xfrm>
            <a:prstGeom prst="rect">
              <a:avLst/>
            </a:prstGeom>
          </p:spPr>
        </p:pic>
        <p:pic>
          <p:nvPicPr>
            <p:cNvPr id="156" name="Picture 15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708" y="1024447"/>
              <a:ext cx="472216" cy="511980"/>
            </a:xfrm>
            <a:prstGeom prst="rect">
              <a:avLst/>
            </a:prstGeom>
          </p:spPr>
        </p:pic>
        <p:pic>
          <p:nvPicPr>
            <p:cNvPr id="157" name="Picture 15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3628" y="1025061"/>
              <a:ext cx="472216" cy="511980"/>
            </a:xfrm>
            <a:prstGeom prst="rect">
              <a:avLst/>
            </a:prstGeom>
          </p:spPr>
        </p:pic>
        <p:pic>
          <p:nvPicPr>
            <p:cNvPr id="158" name="Picture 15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6583" y="1457338"/>
              <a:ext cx="472216" cy="51198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74736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11858 2.5925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19531 2.59259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5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0.13437 -4.44444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/>
      <p:bldP spid="123" grpId="0"/>
      <p:bldP spid="124" grpId="0"/>
      <p:bldP spid="126" grpId="0"/>
      <p:bldP spid="1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77505" y="904731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277505" y="832400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307898" y="854520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246707" y="978428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246707" y="906097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77100" y="928217"/>
            <a:ext cx="574848" cy="574848"/>
          </a:xfrm>
          <a:prstGeom prst="ellipse">
            <a:avLst/>
          </a:prstGeom>
          <a:solidFill>
            <a:srgbClr val="FFFF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48946" y="5044454"/>
            <a:ext cx="702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 have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equal groups.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407" y="673503"/>
            <a:ext cx="975583" cy="68290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883155" y="504534"/>
            <a:ext cx="1318101" cy="1254240"/>
            <a:chOff x="883155" y="504534"/>
            <a:chExt cx="1318101" cy="1254240"/>
          </a:xfrm>
        </p:grpSpPr>
        <p:sp>
          <p:nvSpPr>
            <p:cNvPr id="12" name="Oval 11"/>
            <p:cNvSpPr/>
            <p:nvPr/>
          </p:nvSpPr>
          <p:spPr>
            <a:xfrm>
              <a:off x="1188720" y="842472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1489248" y="1079382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626408" y="673503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1270404" y="504534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1126230" y="1183926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883155" y="960927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609078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1204566" y="873785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1383780" y="842472"/>
              <a:ext cx="574848" cy="574848"/>
            </a:xfrm>
            <a:prstGeom prst="ellips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Oval 20"/>
          <p:cNvSpPr/>
          <p:nvPr/>
        </p:nvSpPr>
        <p:spPr>
          <a:xfrm>
            <a:off x="7090923" y="3956072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090923" y="3883741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121316" y="3905861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7060125" y="4029769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7060125" y="3957438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7090518" y="3979558"/>
            <a:ext cx="574848" cy="574848"/>
          </a:xfrm>
          <a:prstGeom prst="ellipse">
            <a:avLst/>
          </a:prstGeom>
          <a:solidFill>
            <a:srgbClr val="FF0000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7" name="Group 26"/>
          <p:cNvGrpSpPr/>
          <p:nvPr/>
        </p:nvGrpSpPr>
        <p:grpSpPr>
          <a:xfrm>
            <a:off x="6696573" y="3555875"/>
            <a:ext cx="1318101" cy="1254240"/>
            <a:chOff x="883155" y="504534"/>
            <a:chExt cx="1318101" cy="1254240"/>
          </a:xfrm>
          <a:solidFill>
            <a:srgbClr val="FF0000"/>
          </a:solidFill>
        </p:grpSpPr>
        <p:sp>
          <p:nvSpPr>
            <p:cNvPr id="28" name="Oval 27"/>
            <p:cNvSpPr/>
            <p:nvPr/>
          </p:nvSpPr>
          <p:spPr>
            <a:xfrm>
              <a:off x="1188720" y="842472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1489248" y="1079382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1626408" y="673503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/>
          </p:nvSpPr>
          <p:spPr>
            <a:xfrm>
              <a:off x="1270404" y="504534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>
              <a:off x="1126230" y="1183926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/>
          </p:nvSpPr>
          <p:spPr>
            <a:xfrm>
              <a:off x="883155" y="960927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/>
          </p:nvSpPr>
          <p:spPr>
            <a:xfrm>
              <a:off x="914400" y="609078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/>
          </p:nvSpPr>
          <p:spPr>
            <a:xfrm>
              <a:off x="1204566" y="873785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/>
          </p:nvSpPr>
          <p:spPr>
            <a:xfrm>
              <a:off x="1383780" y="842472"/>
              <a:ext cx="574848" cy="574848"/>
            </a:xfrm>
            <a:prstGeom prst="ellipse">
              <a:avLst/>
            </a:prstGeom>
            <a:grpFill/>
            <a:ln w="285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935620" y="2255421"/>
            <a:ext cx="447532" cy="838940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81804" y="2029323"/>
            <a:ext cx="447532" cy="838940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305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-0.00747 0.33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0.30052 0.077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17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0.03976 0.2569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20885 0.122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34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-0.04913 0.2444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5" y="1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21892 0.01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38" y="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-0.21684 -0.1298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51" y="-650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5 0.00695 L -0.2368 -0.012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88" y="-97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48148E-6 L -0.2901 -0.0872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14" y="-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022E-16 L -0.02812 -0.2886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-14444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0.0632 -0.2780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391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01493 -0.2002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-10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/>
      <p:bldP spid="8" grpId="1"/>
      <p:bldP spid="8" grpId="2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7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51348" y="4039506"/>
            <a:ext cx="6342507" cy="523220"/>
            <a:chOff x="834653" y="5881929"/>
            <a:chExt cx="6342507" cy="523220"/>
          </a:xfrm>
        </p:grpSpPr>
        <p:sp>
          <p:nvSpPr>
            <p:cNvPr id="3" name="TextBox 2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66141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420331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403775" y="4067981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97600" y="4077222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720" y="777703"/>
            <a:ext cx="735864" cy="7358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1766864" y="914803"/>
            <a:ext cx="3260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0" name="Oval 9"/>
          <p:cNvSpPr/>
          <p:nvPr/>
        </p:nvSpPr>
        <p:spPr>
          <a:xfrm>
            <a:off x="2351060" y="2393607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93766" y="2095720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881567" y="2842663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561077" y="2592834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686330" y="2188130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329036" y="1890243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216837" y="2637186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896347" y="2387357"/>
            <a:ext cx="638585" cy="63858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42" y="1725112"/>
            <a:ext cx="1137679" cy="1607431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851348" y="4658981"/>
            <a:ext cx="6342507" cy="523220"/>
            <a:chOff x="834653" y="5881929"/>
            <a:chExt cx="6342507" cy="523220"/>
          </a:xfrm>
        </p:grpSpPr>
        <p:sp>
          <p:nvSpPr>
            <p:cNvPr id="21" name="TextBox 20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141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420331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403775" y="4687456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97600" y="4696697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835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/>
      <p:bldP spid="24" grpId="1"/>
      <p:bldP spid="25" grpId="0"/>
      <p:bldP spid="2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876" y="1291456"/>
            <a:ext cx="1334620" cy="16099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1079" y="1050875"/>
            <a:ext cx="1412761" cy="17223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1526" y="453872"/>
            <a:ext cx="63425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you describe how these children are grouped?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03566" y="4653994"/>
            <a:ext cx="6342507" cy="523220"/>
            <a:chOff x="834653" y="5894956"/>
            <a:chExt cx="634250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834653" y="5894956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531032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470205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397554" y="4669442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50068" y="4695309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03566" y="3807843"/>
            <a:ext cx="6342507" cy="523220"/>
            <a:chOff x="834653" y="5881929"/>
            <a:chExt cx="6342507" cy="523220"/>
          </a:xfrm>
        </p:grpSpPr>
        <p:sp>
          <p:nvSpPr>
            <p:cNvPr id="12" name="TextBox 11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47656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445268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372615" y="3836318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66696" y="3862185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7" name="Oval 16"/>
          <p:cNvSpPr/>
          <p:nvPr/>
        </p:nvSpPr>
        <p:spPr>
          <a:xfrm>
            <a:off x="1102194" y="4435972"/>
            <a:ext cx="6290467" cy="1041894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585" y="4352457"/>
            <a:ext cx="1029587" cy="68290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3357" y="5089202"/>
            <a:ext cx="735864" cy="73586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603501" y="5226302"/>
            <a:ext cx="3260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58" y="1540599"/>
            <a:ext cx="1427798" cy="17223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229" y="1136669"/>
            <a:ext cx="1427798" cy="17223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852" y="1110526"/>
            <a:ext cx="1427798" cy="175433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179" y="1380872"/>
            <a:ext cx="1427798" cy="15686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3627" y="1115469"/>
            <a:ext cx="1423545" cy="170311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368" y="2053415"/>
            <a:ext cx="1375243" cy="16959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86" y="1871479"/>
            <a:ext cx="1382571" cy="151896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312" y="1971116"/>
            <a:ext cx="1395823" cy="153352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71220" y="1873039"/>
            <a:ext cx="1344759" cy="169072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78029" y="1861035"/>
            <a:ext cx="1442352" cy="17607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28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  <p:bldP spid="15" grpId="1"/>
      <p:bldP spid="16" grpId="0"/>
      <p:bldP spid="16" grpId="1"/>
      <p:bldP spid="17" grpId="0" animBg="1"/>
      <p:bldP spid="17" grpId="1" animBg="1"/>
      <p:bldP spid="20" grpId="0"/>
      <p:bldP spid="2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562787"/>
            <a:ext cx="5703912" cy="1826334"/>
          </a:xfrm>
        </p:spPr>
        <p:txBody>
          <a:bodyPr/>
          <a:lstStyle/>
          <a:p>
            <a:r>
              <a:rPr lang="en-GB" dirty="0"/>
              <a:t>Have a go at the rest of </a:t>
            </a:r>
            <a:r>
              <a:rPr lang="en-GB"/>
              <a:t>the questions on </a:t>
            </a:r>
            <a:r>
              <a:rPr lang="en-GB" dirty="0"/>
              <a:t>the worksheet</a:t>
            </a:r>
          </a:p>
        </p:txBody>
      </p:sp>
    </p:spTree>
    <p:extLst>
      <p:ext uri="{BB962C8B-B14F-4D97-AF65-F5344CB8AC3E}">
        <p14:creationId xmlns:p14="http://schemas.microsoft.com/office/powerpoint/2010/main" val="338709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4085" y="777834"/>
                <a:ext cx="371838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1)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2)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3)</a:t>
                </a:r>
              </a:p>
              <a:p>
                <a:pPr>
                  <a:defRPr/>
                </a:pPr>
                <a:endParaRPr lang="en-GB" sz="28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4)  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85" y="777834"/>
                <a:ext cx="3718384" cy="5262979"/>
              </a:xfrm>
              <a:prstGeom prst="rect">
                <a:avLst/>
              </a:prstGeom>
              <a:blipFill>
                <a:blip r:embed="rId5"/>
                <a:stretch>
                  <a:fillRect l="-34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99578" y="769521"/>
                <a:ext cx="343909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noProof="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noProof="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5 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578" y="769521"/>
                <a:ext cx="3439094" cy="52629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5608206" y="3248695"/>
            <a:ext cx="1360206" cy="15517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815" y="3493410"/>
            <a:ext cx="1366342" cy="15067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4928151" y="3203661"/>
            <a:ext cx="1360206" cy="15517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6311006" y="3226178"/>
            <a:ext cx="1360206" cy="15517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7208" y="365229"/>
            <a:ext cx="7172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Blue Team 						Red Team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439" y="36185"/>
            <a:ext cx="1143447" cy="12562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565" y="7407"/>
            <a:ext cx="1169640" cy="128503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131" y="1180215"/>
            <a:ext cx="503768" cy="5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012" y="1546018"/>
            <a:ext cx="503768" cy="5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464" y="1104061"/>
            <a:ext cx="503768" cy="54619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06" y="1170709"/>
            <a:ext cx="503768" cy="5461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987" y="1536512"/>
            <a:ext cx="503768" cy="54619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439" y="1094555"/>
            <a:ext cx="503768" cy="54619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873" y="1281901"/>
            <a:ext cx="503768" cy="54619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992" y="1648508"/>
            <a:ext cx="503768" cy="5461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72" y="1271063"/>
            <a:ext cx="503768" cy="54619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58" y="889113"/>
            <a:ext cx="503768" cy="54619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23" y="1008806"/>
            <a:ext cx="503768" cy="54619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23" y="1505602"/>
            <a:ext cx="503768" cy="54619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324" y="2159159"/>
            <a:ext cx="1062038" cy="134778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705" y="2197180"/>
            <a:ext cx="1062038" cy="130492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9719" y="2219911"/>
            <a:ext cx="1078004" cy="1289712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>
                        <a14:foregroundMark x1="41667" y1="75000" x2="41667" y2="75000"/>
                        <a14:foregroundMark x1="51613" y1="47436" x2="47043" y2="44551"/>
                        <a14:foregroundMark x1="55645" y1="76603" x2="55645" y2="76603"/>
                        <a14:foregroundMark x1="45968" y1="75321" x2="45968" y2="75321"/>
                        <a14:foregroundMark x1="49731" y1="73718" x2="49731" y2="73718"/>
                        <a14:foregroundMark x1="37097" y1="77564" x2="37097" y2="77564"/>
                        <a14:foregroundMark x1="36559" y1="75321" x2="36559" y2="75321"/>
                        <a14:foregroundMark x1="37903" y1="71795" x2="37903" y2="71795"/>
                        <a14:foregroundMark x1="48387" y1="69872" x2="48387" y2="69872"/>
                        <a14:foregroundMark x1="48387" y1="69551" x2="49462" y2="71474"/>
                        <a14:foregroundMark x1="49194" y1="70833" x2="49731" y2="73077"/>
                        <a14:backgroundMark x1="31452" y1="88782" x2="31720" y2="22115"/>
                        <a14:backgroundMark x1="56989" y1="90705" x2="74462" y2="32692"/>
                        <a14:backgroundMark x1="49731" y1="72115" x2="49731" y2="72115"/>
                        <a14:backgroundMark x1="33871" y1="59936" x2="33871" y2="59936"/>
                        <a14:backgroundMark x1="37097" y1="25000" x2="37097" y2="25000"/>
                        <a14:backgroundMark x1="74462" y1="21474" x2="33333" y2="16026"/>
                        <a14:backgroundMark x1="32258" y1="25000" x2="44355" y2="16987"/>
                        <a14:backgroundMark x1="70430" y1="39744" x2="74194" y2="21474"/>
                        <a14:backgroundMark x1="35753" y1="48077" x2="37366" y2="63141"/>
                        <a14:backgroundMark x1="48118" y1="72756" x2="47043" y2="807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72" b="10945"/>
          <a:stretch/>
        </p:blipFill>
        <p:spPr>
          <a:xfrm rot="21118553">
            <a:off x="5682117" y="2078040"/>
            <a:ext cx="1182533" cy="135823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388405" y="2391780"/>
            <a:ext cx="748913" cy="10010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048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4085" y="777834"/>
                <a:ext cx="371838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1)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2)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3)</a:t>
                </a:r>
              </a:p>
              <a:p>
                <a:pPr>
                  <a:defRPr/>
                </a:pPr>
                <a:endParaRPr lang="en-GB" sz="28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4)  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85" y="777834"/>
                <a:ext cx="3718384" cy="5262979"/>
              </a:xfrm>
              <a:prstGeom prst="rect">
                <a:avLst/>
              </a:prstGeom>
              <a:blipFill>
                <a:blip r:embed="rId5"/>
                <a:stretch>
                  <a:fillRect l="-34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12260" y="798859"/>
                <a:ext cx="343909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noProof="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noProof="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schemeClr val="accent1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5 </a:t>
                </a:r>
              </a:p>
              <a:p>
                <a:pPr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0" y="798859"/>
                <a:ext cx="3439094" cy="52629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5608206" y="3248695"/>
            <a:ext cx="1360206" cy="15517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815" y="3493410"/>
            <a:ext cx="1366342" cy="15067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4928151" y="3203661"/>
            <a:ext cx="1360206" cy="15517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9811">
            <a:off x="6311006" y="3226178"/>
            <a:ext cx="1360206" cy="15517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7208" y="365229"/>
            <a:ext cx="7172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Blue Team 						Red Team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439" y="36185"/>
            <a:ext cx="1143447" cy="12562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565" y="7407"/>
            <a:ext cx="1169640" cy="128503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131" y="1180215"/>
            <a:ext cx="503768" cy="5461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012" y="1546018"/>
            <a:ext cx="503768" cy="5461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464" y="1104061"/>
            <a:ext cx="503768" cy="54619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06" y="1170709"/>
            <a:ext cx="503768" cy="5461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987" y="1536512"/>
            <a:ext cx="503768" cy="54619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439" y="1094555"/>
            <a:ext cx="503768" cy="54619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873" y="1281901"/>
            <a:ext cx="503768" cy="54619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992" y="1648508"/>
            <a:ext cx="503768" cy="5461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72" y="1271063"/>
            <a:ext cx="503768" cy="54619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58" y="889113"/>
            <a:ext cx="503768" cy="54619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23" y="1008806"/>
            <a:ext cx="503768" cy="54619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923" y="1505602"/>
            <a:ext cx="503768" cy="54619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705" y="2197180"/>
            <a:ext cx="1062038" cy="130492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9719" y="2219911"/>
            <a:ext cx="1078004" cy="1289712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 rotWithShape="1"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>
                        <a14:foregroundMark x1="41667" y1="75000" x2="41667" y2="75000"/>
                        <a14:foregroundMark x1="51613" y1="47436" x2="47043" y2="44551"/>
                        <a14:foregroundMark x1="55645" y1="76603" x2="55645" y2="76603"/>
                        <a14:foregroundMark x1="45968" y1="75321" x2="45968" y2="75321"/>
                        <a14:foregroundMark x1="49731" y1="73718" x2="49731" y2="73718"/>
                        <a14:foregroundMark x1="37097" y1="77564" x2="37097" y2="77564"/>
                        <a14:foregroundMark x1="36559" y1="75321" x2="36559" y2="75321"/>
                        <a14:foregroundMark x1="37903" y1="71795" x2="37903" y2="71795"/>
                        <a14:foregroundMark x1="48387" y1="69872" x2="48387" y2="69872"/>
                        <a14:foregroundMark x1="48387" y1="69551" x2="49462" y2="71474"/>
                        <a14:foregroundMark x1="49194" y1="70833" x2="49731" y2="73077"/>
                        <a14:backgroundMark x1="31452" y1="88782" x2="31720" y2="22115"/>
                        <a14:backgroundMark x1="56989" y1="90705" x2="74462" y2="32692"/>
                        <a14:backgroundMark x1="49731" y1="72115" x2="49731" y2="72115"/>
                        <a14:backgroundMark x1="33871" y1="59936" x2="33871" y2="59936"/>
                        <a14:backgroundMark x1="37097" y1="25000" x2="37097" y2="25000"/>
                        <a14:backgroundMark x1="74462" y1="21474" x2="33333" y2="16026"/>
                        <a14:backgroundMark x1="32258" y1="25000" x2="44355" y2="16987"/>
                        <a14:backgroundMark x1="70430" y1="39744" x2="74194" y2="21474"/>
                        <a14:backgroundMark x1="35753" y1="48077" x2="37366" y2="63141"/>
                        <a14:backgroundMark x1="48118" y1="72756" x2="47043" y2="807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72" b="10945"/>
          <a:stretch/>
        </p:blipFill>
        <p:spPr>
          <a:xfrm rot="21118553">
            <a:off x="5682117" y="2078040"/>
            <a:ext cx="1182533" cy="135823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88405" y="2391780"/>
            <a:ext cx="748913" cy="10010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283726" y="1170923"/>
                <a:ext cx="43464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i="1" dirty="0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726" y="1170923"/>
                <a:ext cx="434642" cy="64633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618594" y="1372327"/>
            <a:ext cx="259828" cy="487072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Cross 35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4265014" y="2740567"/>
            <a:ext cx="560198" cy="551468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Cross 36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4265013" y="3926229"/>
            <a:ext cx="560198" cy="551468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Cross 37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4264251" y="5042166"/>
            <a:ext cx="560198" cy="551468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324" y="2159159"/>
            <a:ext cx="1062038" cy="13477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3042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animBg="1"/>
      <p:bldP spid="36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832" y="1363679"/>
            <a:ext cx="1626668" cy="20059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166" y="4650182"/>
            <a:ext cx="735864" cy="7358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556040" y="4801669"/>
            <a:ext cx="3049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9318" y="3371170"/>
            <a:ext cx="1508569" cy="20826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68499">
            <a:off x="3318015" y="1975731"/>
            <a:ext cx="976252" cy="11137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651" y="2700114"/>
            <a:ext cx="753458" cy="8595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23" y="2186523"/>
            <a:ext cx="611056" cy="7615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32" y="2435998"/>
            <a:ext cx="976252" cy="11137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04" y="2328959"/>
            <a:ext cx="753458" cy="85957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737" y="2913881"/>
            <a:ext cx="611056" cy="76156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925" y="2176195"/>
            <a:ext cx="976252" cy="11137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385" y="2936503"/>
            <a:ext cx="753458" cy="8595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119" y="2543775"/>
            <a:ext cx="611056" cy="7615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0111">
            <a:off x="3599073" y="2072455"/>
            <a:ext cx="976252" cy="11137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72" y="3168806"/>
            <a:ext cx="753458" cy="85957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903" y="2646790"/>
            <a:ext cx="611056" cy="76156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1451">
            <a:off x="4168844" y="2798922"/>
            <a:ext cx="976252" cy="11137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713" y="2488019"/>
            <a:ext cx="753458" cy="85957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378" y="2581256"/>
            <a:ext cx="611056" cy="761562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956671" y="5386046"/>
            <a:ext cx="6342507" cy="523220"/>
            <a:chOff x="834653" y="5881929"/>
            <a:chExt cx="6342507" cy="523220"/>
          </a:xfrm>
        </p:grpSpPr>
        <p:sp>
          <p:nvSpPr>
            <p:cNvPr id="31" name="TextBox 30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5476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53580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3542345" y="5406208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36421" y="5423762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9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-0.17813 0.041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6" y="206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0.19826 -0.178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13" y="-891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55112E-17 L -0.28837 -0.05046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27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21041 0.33102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21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04826 -0.19885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25486 -0.05277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43" y="-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1598 0.11343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-0.02482 -0.28148 " pathEditMode="relative" rAng="0" ptsTypes="AA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-1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2875 -0.09699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0885 0.30185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34" y="1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00625 -0.31852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1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-0.26285 -0.2463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42" y="-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25435 0.25533 " pathEditMode="relative" rAng="0" ptsTypes="AA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1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L 0.05782 -0.26922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-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-0.27362 -0.08588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1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0.12274 0.14977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8" y="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L 0.0375 -0.32824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-1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524" y="1612593"/>
            <a:ext cx="1626668" cy="20059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166" y="4650182"/>
            <a:ext cx="735864" cy="7358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556040" y="4801669"/>
            <a:ext cx="3049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43261" y="2163015"/>
            <a:ext cx="1508569" cy="20826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68499">
            <a:off x="3318015" y="1975731"/>
            <a:ext cx="976252" cy="11137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651" y="2700114"/>
            <a:ext cx="753458" cy="8595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23" y="2186523"/>
            <a:ext cx="611056" cy="7615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32" y="2435998"/>
            <a:ext cx="976252" cy="11137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04" y="2328959"/>
            <a:ext cx="753458" cy="85957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737" y="2913881"/>
            <a:ext cx="611056" cy="76156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925" y="2176195"/>
            <a:ext cx="976252" cy="11137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385" y="2936503"/>
            <a:ext cx="753458" cy="8595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119" y="2543775"/>
            <a:ext cx="611056" cy="7615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0111">
            <a:off x="3599073" y="2072455"/>
            <a:ext cx="976252" cy="11137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72" y="3168806"/>
            <a:ext cx="753458" cy="85957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903" y="2646790"/>
            <a:ext cx="611056" cy="76156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1451">
            <a:off x="4168844" y="2798922"/>
            <a:ext cx="976252" cy="11137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713" y="2488019"/>
            <a:ext cx="753458" cy="85957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378" y="2581256"/>
            <a:ext cx="611056" cy="761562"/>
          </a:xfrm>
          <a:prstGeom prst="rect">
            <a:avLst/>
          </a:prstGeom>
        </p:spPr>
      </p:pic>
      <p:grpSp>
        <p:nvGrpSpPr>
          <p:cNvPr id="30" name="Group 29"/>
          <p:cNvGrpSpPr/>
          <p:nvPr/>
        </p:nvGrpSpPr>
        <p:grpSpPr>
          <a:xfrm>
            <a:off x="956671" y="5386046"/>
            <a:ext cx="6342507" cy="523220"/>
            <a:chOff x="834653" y="5881929"/>
            <a:chExt cx="6342507" cy="523220"/>
          </a:xfrm>
        </p:grpSpPr>
        <p:sp>
          <p:nvSpPr>
            <p:cNvPr id="31" name="TextBox 30"/>
            <p:cNvSpPr txBox="1"/>
            <p:nvPr/>
          </p:nvSpPr>
          <p:spPr>
            <a:xfrm>
              <a:off x="834653" y="5881929"/>
              <a:ext cx="63425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There are      equal groups of 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547658" y="5935127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53580" y="5936271"/>
              <a:ext cx="318655" cy="460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3542345" y="5406208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36421" y="5423762"/>
            <a:ext cx="360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002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55112E-17 L 0.0717 0.1875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18421 0.316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19" y="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12778 -0.22408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89" y="-1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2665 -0.04722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-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19375 -0.24699 " pathEditMode="relative" rAng="0" ptsTypes="AA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87" y="-1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10886 0.20973 " pathEditMode="relative" rAng="0" ptsTypes="AA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14045 0.25602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1" y="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02691 0.29005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1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-0.32031 -0.01898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24" y="-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-0.19827 -0.35579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-1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31285 -0.05532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42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L 0.12257 -0.23658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8" y="-1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25434 -0.18402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-0.31371 -0.33379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94" y="-1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L -0.2467 0.21713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4" y="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7737" y="4235652"/>
            <a:ext cx="735864" cy="7358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365151" y="3404655"/>
            <a:ext cx="1977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think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255" y="4398128"/>
            <a:ext cx="567387" cy="7071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36117">
            <a:off x="4903988" y="1663565"/>
            <a:ext cx="708123" cy="8078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15871">
            <a:off x="5176833" y="1189597"/>
            <a:ext cx="708123" cy="8078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815">
            <a:off x="5440695" y="1606967"/>
            <a:ext cx="708123" cy="8078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6761">
            <a:off x="3517407" y="1700166"/>
            <a:ext cx="708123" cy="80785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04096">
            <a:off x="3472800" y="1331191"/>
            <a:ext cx="708123" cy="80785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0459">
            <a:off x="3580173" y="972430"/>
            <a:ext cx="708123" cy="80785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33320">
            <a:off x="1503944" y="1700165"/>
            <a:ext cx="708123" cy="80785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99906">
            <a:off x="1716351" y="1207480"/>
            <a:ext cx="708123" cy="8078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9627">
            <a:off x="1173682" y="1284051"/>
            <a:ext cx="708123" cy="80785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36117">
            <a:off x="6075304" y="606302"/>
            <a:ext cx="708123" cy="80785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27708">
            <a:off x="6412963" y="843245"/>
            <a:ext cx="708123" cy="8078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48502">
            <a:off x="6733816" y="462884"/>
            <a:ext cx="708123" cy="80785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412" y="4285733"/>
            <a:ext cx="567387" cy="70713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799" y="5033046"/>
            <a:ext cx="567387" cy="6473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694" y="4811481"/>
            <a:ext cx="567387" cy="70713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1007">
            <a:off x="3169514" y="4074477"/>
            <a:ext cx="567387" cy="6473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1007">
            <a:off x="3501671" y="3962082"/>
            <a:ext cx="567387" cy="6473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188">
            <a:off x="3349796" y="4510522"/>
            <a:ext cx="567387" cy="70713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188">
            <a:off x="3681953" y="4487830"/>
            <a:ext cx="567387" cy="6473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1007">
            <a:off x="4737795" y="4382968"/>
            <a:ext cx="567387" cy="70713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1007">
            <a:off x="5069952" y="4270573"/>
            <a:ext cx="567387" cy="70713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188">
            <a:off x="4918077" y="4848931"/>
            <a:ext cx="567387" cy="70713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188">
            <a:off x="5250234" y="4796321"/>
            <a:ext cx="567387" cy="70713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188">
            <a:off x="5058407" y="4550184"/>
            <a:ext cx="567387" cy="707137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2094048" y="2527967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endParaRPr lang="en-GB" sz="2800" dirty="0"/>
          </a:p>
        </p:txBody>
      </p:sp>
      <p:sp>
        <p:nvSpPr>
          <p:cNvPr id="38" name="Rectangle 37"/>
          <p:cNvSpPr/>
          <p:nvPr/>
        </p:nvSpPr>
        <p:spPr>
          <a:xfrm>
            <a:off x="3650446" y="250102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endParaRPr lang="en-GB" sz="2800" dirty="0"/>
          </a:p>
        </p:txBody>
      </p:sp>
      <p:sp>
        <p:nvSpPr>
          <p:cNvPr id="39" name="Rectangle 38"/>
          <p:cNvSpPr/>
          <p:nvPr/>
        </p:nvSpPr>
        <p:spPr>
          <a:xfrm>
            <a:off x="5016354" y="246049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endParaRPr lang="en-GB" sz="2800" dirty="0"/>
          </a:p>
        </p:txBody>
      </p:sp>
      <p:sp>
        <p:nvSpPr>
          <p:cNvPr id="40" name="Rectangle 39"/>
          <p:cNvSpPr/>
          <p:nvPr/>
        </p:nvSpPr>
        <p:spPr>
          <a:xfrm>
            <a:off x="6105482" y="146219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endParaRPr lang="en-GB" sz="2800" dirty="0"/>
          </a:p>
        </p:txBody>
      </p:sp>
      <p:sp>
        <p:nvSpPr>
          <p:cNvPr id="41" name="Rectangle 40"/>
          <p:cNvSpPr/>
          <p:nvPr/>
        </p:nvSpPr>
        <p:spPr>
          <a:xfrm>
            <a:off x="2555132" y="425661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endParaRPr lang="en-GB" sz="2800" dirty="0"/>
          </a:p>
        </p:txBody>
      </p:sp>
      <p:sp>
        <p:nvSpPr>
          <p:cNvPr id="42" name="Rectangle 41"/>
          <p:cNvSpPr/>
          <p:nvPr/>
        </p:nvSpPr>
        <p:spPr>
          <a:xfrm>
            <a:off x="4111530" y="4229670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endParaRPr lang="en-GB" sz="2800" dirty="0"/>
          </a:p>
        </p:txBody>
      </p:sp>
      <p:sp>
        <p:nvSpPr>
          <p:cNvPr id="43" name="Rectangle 42"/>
          <p:cNvSpPr/>
          <p:nvPr/>
        </p:nvSpPr>
        <p:spPr>
          <a:xfrm>
            <a:off x="5477438" y="418913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5</a:t>
            </a:r>
            <a:endParaRPr lang="en-GB" sz="2800" dirty="0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1293539" y="1591647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822617" y="1432450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651269" y="1913112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3597137" y="1248485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486244" y="1702682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3618887" y="1987142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369772" y="1890543"/>
            <a:ext cx="69987" cy="44473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5635393" y="1874027"/>
            <a:ext cx="318725" cy="415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393869" y="1383286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1113" y="816302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6476446" y="1008343"/>
            <a:ext cx="447992" cy="3317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7078208" y="624737"/>
            <a:ext cx="284790" cy="60707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25" idx="3"/>
          </p:cNvCxnSpPr>
          <p:nvPr/>
        </p:nvCxnSpPr>
        <p:spPr>
          <a:xfrm flipV="1">
            <a:off x="1791081" y="4639302"/>
            <a:ext cx="846718" cy="2808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endCxn id="27" idx="3"/>
          </p:cNvCxnSpPr>
          <p:nvPr/>
        </p:nvCxnSpPr>
        <p:spPr>
          <a:xfrm flipV="1">
            <a:off x="1951017" y="5165050"/>
            <a:ext cx="867064" cy="2686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187069" y="4288534"/>
            <a:ext cx="846718" cy="2808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3347005" y="4814282"/>
            <a:ext cx="867064" cy="2686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4762198" y="4603584"/>
            <a:ext cx="846718" cy="2808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4922134" y="5129332"/>
            <a:ext cx="867064" cy="2686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945" y="1545536"/>
            <a:ext cx="1375243" cy="1695927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1535" y="3758934"/>
            <a:ext cx="1275398" cy="1760737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750187" y="559866"/>
            <a:ext cx="295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equal groups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719801" y="3510013"/>
            <a:ext cx="295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unequal groups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81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7" grpId="0"/>
      <p:bldP spid="38" grpId="0"/>
      <p:bldP spid="39" grpId="0"/>
      <p:bldP spid="40" grpId="0"/>
      <p:bldP spid="41" grpId="0"/>
      <p:bldP spid="42" grpId="0"/>
      <p:bldP spid="43" grpId="0"/>
      <p:bldP spid="64" grpId="0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612664"/>
            <a:ext cx="5703912" cy="1826334"/>
          </a:xfrm>
        </p:spPr>
        <p:txBody>
          <a:bodyPr/>
          <a:lstStyle/>
          <a:p>
            <a:r>
              <a:rPr lang="en-GB" dirty="0"/>
              <a:t>Have a go at questions</a:t>
            </a:r>
            <a:br>
              <a:rPr lang="en-GB" dirty="0"/>
            </a:br>
            <a:r>
              <a:rPr lang="en-GB" dirty="0"/>
              <a:t>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3076589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0.7|5.3|0.8|0.7|5.5|3.1|26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4|3.9|6.3|1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9.2|2.8|14.4|2.5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0.8|1|11.3|2.2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7|10|0.8|0.6|0.7|2.6|0.7|0.7|2.8|7.3|1.6|0.7|10.8|0.8|0.6|0.5|0.8|0.8|0.5|0.5|0.8|0.8|0.5|0.5|1.1|3.8|1.8|4.2|1.3|1.4|0.8|0.8|1.4|0.9|2.2|2|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3.5|1.7|1.6|4.2|1.7|5.8|1|0.7|1.1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1.7|1.2|1.6|1.4|1.8|3.9|2.4|2.2|3.6|6.6|3.8|1.7|2.1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1.1|1|1.1|1.1|0.8|0.8|1|1.1|5.8|1.6|1.4|2.1|0.7|2.5|6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.6|1.6|1.9|5.9|1.1|1.4|2|8.7|5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/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dotGrid">
          <a:fgClr>
            <a:schemeClr val="accent1"/>
          </a:fgClr>
          <a:bgClr>
            <a:schemeClr val="bg1"/>
          </a:bgClr>
        </a:patt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9E7711-66C1-4508-B2BE-A06A653C99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cee99ee9-287b-4f9a-957c-ba5ae7375c9a"/>
    <ds:schemaRef ds:uri="http://purl.org/dc/elements/1.1/"/>
    <ds:schemaRef ds:uri="http://schemas.microsoft.com/office/infopath/2007/PartnerControls"/>
    <ds:schemaRef ds:uri="522d4c35-b548-4432-90ae-af4376e1c4b4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17091</TotalTime>
  <Words>157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391</cp:revision>
  <dcterms:created xsi:type="dcterms:W3CDTF">2019-07-05T11:02:13Z</dcterms:created>
  <dcterms:modified xsi:type="dcterms:W3CDTF">2021-01-05T11:32:33Z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