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1"/>
  </p:notesMasterIdLst>
  <p:sldIdLst>
    <p:sldId id="296" r:id="rId11"/>
    <p:sldId id="297" r:id="rId12"/>
    <p:sldId id="322" r:id="rId13"/>
    <p:sldId id="323" r:id="rId14"/>
    <p:sldId id="299" r:id="rId15"/>
    <p:sldId id="311" r:id="rId16"/>
    <p:sldId id="304" r:id="rId17"/>
    <p:sldId id="320" r:id="rId18"/>
    <p:sldId id="321" r:id="rId19"/>
    <p:sldId id="319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4989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8"/>
      </p:cViewPr>
      <p:guideLst>
        <p:guide orient="horz" pos="2160"/>
        <p:guide pos="498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presProps" Target="pres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10/01/2021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10/01/2021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65900" y="2433502"/>
            <a:ext cx="6645216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cs typeface="Calibri" panose="020F0502020204030204" pitchFamily="34" charset="0"/>
              </a:rPr>
              <a:t>Have a go at the questions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464976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Should we count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 in 2s, 5s or 10s?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1)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800" dirty="0">
              <a:solidFill>
                <a:prstClr val="black"/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2) 	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3)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2" name="Cube 21"/>
          <p:cNvSpPr/>
          <p:nvPr/>
        </p:nvSpPr>
        <p:spPr>
          <a:xfrm>
            <a:off x="2076739" y="3068489"/>
            <a:ext cx="418272" cy="418011"/>
          </a:xfrm>
          <a:prstGeom prst="cub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23" name="Cube 22"/>
          <p:cNvSpPr/>
          <p:nvPr/>
        </p:nvSpPr>
        <p:spPr>
          <a:xfrm>
            <a:off x="2076739" y="2762903"/>
            <a:ext cx="418272" cy="418011"/>
          </a:xfrm>
          <a:prstGeom prst="cub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26" name="Cube 25"/>
          <p:cNvSpPr/>
          <p:nvPr/>
        </p:nvSpPr>
        <p:spPr>
          <a:xfrm>
            <a:off x="4564787" y="3068513"/>
            <a:ext cx="418272" cy="418011"/>
          </a:xfrm>
          <a:prstGeom prst="cub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27" name="Cube 26"/>
          <p:cNvSpPr/>
          <p:nvPr/>
        </p:nvSpPr>
        <p:spPr>
          <a:xfrm>
            <a:off x="3198375" y="3068489"/>
            <a:ext cx="418272" cy="418011"/>
          </a:xfrm>
          <a:prstGeom prst="cub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28" name="Cube 27"/>
          <p:cNvSpPr/>
          <p:nvPr/>
        </p:nvSpPr>
        <p:spPr>
          <a:xfrm>
            <a:off x="4868431" y="3068489"/>
            <a:ext cx="418272" cy="418011"/>
          </a:xfrm>
          <a:prstGeom prst="cub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29" name="Cube 28"/>
          <p:cNvSpPr/>
          <p:nvPr/>
        </p:nvSpPr>
        <p:spPr>
          <a:xfrm>
            <a:off x="3502019" y="3068489"/>
            <a:ext cx="418272" cy="418011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31" name="Cube 30"/>
          <p:cNvSpPr/>
          <p:nvPr/>
        </p:nvSpPr>
        <p:spPr>
          <a:xfrm>
            <a:off x="5855473" y="3055379"/>
            <a:ext cx="418272" cy="418011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32" name="Cube 31"/>
          <p:cNvSpPr/>
          <p:nvPr/>
        </p:nvSpPr>
        <p:spPr>
          <a:xfrm>
            <a:off x="5855473" y="2762903"/>
            <a:ext cx="418272" cy="418011"/>
          </a:xfrm>
          <a:prstGeom prst="cub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55" name="Oval 54"/>
          <p:cNvSpPr/>
          <p:nvPr/>
        </p:nvSpPr>
        <p:spPr>
          <a:xfrm>
            <a:off x="1863107" y="470330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56" name="Oval 55"/>
          <p:cNvSpPr/>
          <p:nvPr/>
        </p:nvSpPr>
        <p:spPr>
          <a:xfrm>
            <a:off x="1863107" y="5064274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57" name="Oval 56"/>
          <p:cNvSpPr/>
          <p:nvPr/>
        </p:nvSpPr>
        <p:spPr>
          <a:xfrm>
            <a:off x="2238503" y="470330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59" name="Oval 58"/>
          <p:cNvSpPr/>
          <p:nvPr/>
        </p:nvSpPr>
        <p:spPr>
          <a:xfrm>
            <a:off x="2613899" y="470330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0" name="Oval 59"/>
          <p:cNvSpPr/>
          <p:nvPr/>
        </p:nvSpPr>
        <p:spPr>
          <a:xfrm>
            <a:off x="2613899" y="5064274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grpSp>
        <p:nvGrpSpPr>
          <p:cNvPr id="68" name="Group 67"/>
          <p:cNvGrpSpPr/>
          <p:nvPr/>
        </p:nvGrpSpPr>
        <p:grpSpPr>
          <a:xfrm>
            <a:off x="5798748" y="4758729"/>
            <a:ext cx="1074792" cy="715143"/>
            <a:chOff x="3352193" y="4613675"/>
            <a:chExt cx="1074792" cy="715143"/>
          </a:xfrm>
        </p:grpSpPr>
        <p:sp>
          <p:nvSpPr>
            <p:cNvPr id="61" name="Oval 60"/>
            <p:cNvSpPr/>
            <p:nvPr/>
          </p:nvSpPr>
          <p:spPr>
            <a:xfrm>
              <a:off x="3352193" y="4613675"/>
              <a:ext cx="324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63" name="Oval 62"/>
            <p:cNvSpPr/>
            <p:nvPr/>
          </p:nvSpPr>
          <p:spPr>
            <a:xfrm>
              <a:off x="3727589" y="4613675"/>
              <a:ext cx="324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64" name="Oval 63"/>
            <p:cNvSpPr/>
            <p:nvPr/>
          </p:nvSpPr>
          <p:spPr>
            <a:xfrm>
              <a:off x="3940985" y="5004818"/>
              <a:ext cx="324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65" name="Oval 64"/>
            <p:cNvSpPr/>
            <p:nvPr/>
          </p:nvSpPr>
          <p:spPr>
            <a:xfrm>
              <a:off x="4102985" y="4613675"/>
              <a:ext cx="324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66" name="Oval 65"/>
            <p:cNvSpPr/>
            <p:nvPr/>
          </p:nvSpPr>
          <p:spPr>
            <a:xfrm>
              <a:off x="3514193" y="5004818"/>
              <a:ext cx="324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 rot="16200000">
            <a:off x="3909966" y="4669733"/>
            <a:ext cx="1074792" cy="715143"/>
            <a:chOff x="3352193" y="4613675"/>
            <a:chExt cx="1074792" cy="715143"/>
          </a:xfrm>
        </p:grpSpPr>
        <p:sp>
          <p:nvSpPr>
            <p:cNvPr id="39" name="Oval 38"/>
            <p:cNvSpPr/>
            <p:nvPr/>
          </p:nvSpPr>
          <p:spPr>
            <a:xfrm>
              <a:off x="3352193" y="4613675"/>
              <a:ext cx="324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40" name="Oval 39"/>
            <p:cNvSpPr/>
            <p:nvPr/>
          </p:nvSpPr>
          <p:spPr>
            <a:xfrm>
              <a:off x="3727589" y="4613675"/>
              <a:ext cx="324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41" name="Oval 40"/>
            <p:cNvSpPr/>
            <p:nvPr/>
          </p:nvSpPr>
          <p:spPr>
            <a:xfrm>
              <a:off x="3940985" y="5004818"/>
              <a:ext cx="324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42" name="Oval 41"/>
            <p:cNvSpPr/>
            <p:nvPr/>
          </p:nvSpPr>
          <p:spPr>
            <a:xfrm>
              <a:off x="4102985" y="4613675"/>
              <a:ext cx="324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43" name="Oval 42"/>
            <p:cNvSpPr/>
            <p:nvPr/>
          </p:nvSpPr>
          <p:spPr>
            <a:xfrm>
              <a:off x="3514193" y="5004818"/>
              <a:ext cx="324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</p:grpSp>
      <p:pic>
        <p:nvPicPr>
          <p:cNvPr id="44" name="Picture 4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946" y="1066801"/>
            <a:ext cx="1094307" cy="974990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1712" y="1066801"/>
            <a:ext cx="1094307" cy="974990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2477" y="1066801"/>
            <a:ext cx="1094307" cy="974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0774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Should we count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 in 2s, 5s or 10s?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1)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800" dirty="0">
              <a:solidFill>
                <a:prstClr val="black"/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2) 	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3)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2" name="Cube 21"/>
          <p:cNvSpPr/>
          <p:nvPr/>
        </p:nvSpPr>
        <p:spPr>
          <a:xfrm>
            <a:off x="2076739" y="3068489"/>
            <a:ext cx="418272" cy="418011"/>
          </a:xfrm>
          <a:prstGeom prst="cub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23" name="Cube 22"/>
          <p:cNvSpPr/>
          <p:nvPr/>
        </p:nvSpPr>
        <p:spPr>
          <a:xfrm>
            <a:off x="2076739" y="2762903"/>
            <a:ext cx="418272" cy="418011"/>
          </a:xfrm>
          <a:prstGeom prst="cub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26" name="Cube 25"/>
          <p:cNvSpPr/>
          <p:nvPr/>
        </p:nvSpPr>
        <p:spPr>
          <a:xfrm>
            <a:off x="4564787" y="3068513"/>
            <a:ext cx="418272" cy="418011"/>
          </a:xfrm>
          <a:prstGeom prst="cub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27" name="Cube 26"/>
          <p:cNvSpPr/>
          <p:nvPr/>
        </p:nvSpPr>
        <p:spPr>
          <a:xfrm>
            <a:off x="3198375" y="3068489"/>
            <a:ext cx="418272" cy="418011"/>
          </a:xfrm>
          <a:prstGeom prst="cub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28" name="Cube 27"/>
          <p:cNvSpPr/>
          <p:nvPr/>
        </p:nvSpPr>
        <p:spPr>
          <a:xfrm>
            <a:off x="4868431" y="3068489"/>
            <a:ext cx="418272" cy="418011"/>
          </a:xfrm>
          <a:prstGeom prst="cub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29" name="Cube 28"/>
          <p:cNvSpPr/>
          <p:nvPr/>
        </p:nvSpPr>
        <p:spPr>
          <a:xfrm>
            <a:off x="3502019" y="3068489"/>
            <a:ext cx="418272" cy="418011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31" name="Cube 30"/>
          <p:cNvSpPr/>
          <p:nvPr/>
        </p:nvSpPr>
        <p:spPr>
          <a:xfrm>
            <a:off x="5855473" y="3055379"/>
            <a:ext cx="418272" cy="418011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32" name="Cube 31"/>
          <p:cNvSpPr/>
          <p:nvPr/>
        </p:nvSpPr>
        <p:spPr>
          <a:xfrm>
            <a:off x="5855473" y="2762903"/>
            <a:ext cx="418272" cy="418011"/>
          </a:xfrm>
          <a:prstGeom prst="cub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55" name="Oval 54"/>
          <p:cNvSpPr/>
          <p:nvPr/>
        </p:nvSpPr>
        <p:spPr>
          <a:xfrm>
            <a:off x="1863107" y="470330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56" name="Oval 55"/>
          <p:cNvSpPr/>
          <p:nvPr/>
        </p:nvSpPr>
        <p:spPr>
          <a:xfrm>
            <a:off x="1863107" y="5064274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57" name="Oval 56"/>
          <p:cNvSpPr/>
          <p:nvPr/>
        </p:nvSpPr>
        <p:spPr>
          <a:xfrm>
            <a:off x="2238503" y="470330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59" name="Oval 58"/>
          <p:cNvSpPr/>
          <p:nvPr/>
        </p:nvSpPr>
        <p:spPr>
          <a:xfrm>
            <a:off x="2613899" y="470330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0" name="Oval 59"/>
          <p:cNvSpPr/>
          <p:nvPr/>
        </p:nvSpPr>
        <p:spPr>
          <a:xfrm>
            <a:off x="2613899" y="5064274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grpSp>
        <p:nvGrpSpPr>
          <p:cNvPr id="68" name="Group 67"/>
          <p:cNvGrpSpPr/>
          <p:nvPr/>
        </p:nvGrpSpPr>
        <p:grpSpPr>
          <a:xfrm>
            <a:off x="5798748" y="4758729"/>
            <a:ext cx="1074792" cy="715143"/>
            <a:chOff x="3352193" y="4613675"/>
            <a:chExt cx="1074792" cy="715143"/>
          </a:xfrm>
        </p:grpSpPr>
        <p:sp>
          <p:nvSpPr>
            <p:cNvPr id="61" name="Oval 60"/>
            <p:cNvSpPr/>
            <p:nvPr/>
          </p:nvSpPr>
          <p:spPr>
            <a:xfrm>
              <a:off x="3352193" y="4613675"/>
              <a:ext cx="324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63" name="Oval 62"/>
            <p:cNvSpPr/>
            <p:nvPr/>
          </p:nvSpPr>
          <p:spPr>
            <a:xfrm>
              <a:off x="3727589" y="4613675"/>
              <a:ext cx="324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64" name="Oval 63"/>
            <p:cNvSpPr/>
            <p:nvPr/>
          </p:nvSpPr>
          <p:spPr>
            <a:xfrm>
              <a:off x="3940985" y="5004818"/>
              <a:ext cx="324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65" name="Oval 64"/>
            <p:cNvSpPr/>
            <p:nvPr/>
          </p:nvSpPr>
          <p:spPr>
            <a:xfrm>
              <a:off x="4102985" y="4613675"/>
              <a:ext cx="324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66" name="Oval 65"/>
            <p:cNvSpPr/>
            <p:nvPr/>
          </p:nvSpPr>
          <p:spPr>
            <a:xfrm>
              <a:off x="3514193" y="5004818"/>
              <a:ext cx="324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 rot="16200000">
            <a:off x="3909966" y="4669733"/>
            <a:ext cx="1074792" cy="715143"/>
            <a:chOff x="3352193" y="4613675"/>
            <a:chExt cx="1074792" cy="715143"/>
          </a:xfrm>
        </p:grpSpPr>
        <p:sp>
          <p:nvSpPr>
            <p:cNvPr id="39" name="Oval 38"/>
            <p:cNvSpPr/>
            <p:nvPr/>
          </p:nvSpPr>
          <p:spPr>
            <a:xfrm>
              <a:off x="3352193" y="4613675"/>
              <a:ext cx="324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40" name="Oval 39"/>
            <p:cNvSpPr/>
            <p:nvPr/>
          </p:nvSpPr>
          <p:spPr>
            <a:xfrm>
              <a:off x="3727589" y="4613675"/>
              <a:ext cx="324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41" name="Oval 40"/>
            <p:cNvSpPr/>
            <p:nvPr/>
          </p:nvSpPr>
          <p:spPr>
            <a:xfrm>
              <a:off x="3940985" y="5004818"/>
              <a:ext cx="324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42" name="Oval 41"/>
            <p:cNvSpPr/>
            <p:nvPr/>
          </p:nvSpPr>
          <p:spPr>
            <a:xfrm>
              <a:off x="4102985" y="4613675"/>
              <a:ext cx="324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43" name="Oval 42"/>
            <p:cNvSpPr/>
            <p:nvPr/>
          </p:nvSpPr>
          <p:spPr>
            <a:xfrm>
              <a:off x="3514193" y="5004818"/>
              <a:ext cx="324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</p:grpSp>
      <p:pic>
        <p:nvPicPr>
          <p:cNvPr id="44" name="Picture 4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946" y="1066801"/>
            <a:ext cx="1094307" cy="974990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1712" y="1066801"/>
            <a:ext cx="1094307" cy="974990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2477" y="1066801"/>
            <a:ext cx="1094307" cy="97499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5246735" y="1200353"/>
            <a:ext cx="113204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dirty="0">
                <a:solidFill>
                  <a:schemeClr val="accent1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10s </a:t>
            </a:r>
            <a:endParaRPr lang="en-GB" sz="4000" dirty="0">
              <a:solidFill>
                <a:schemeClr val="accent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6959508" y="2782143"/>
            <a:ext cx="90120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dirty="0">
                <a:solidFill>
                  <a:schemeClr val="accent1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2s </a:t>
            </a:r>
            <a:endParaRPr lang="en-GB" sz="4000" dirty="0">
              <a:solidFill>
                <a:schemeClr val="accent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7199004" y="4728786"/>
            <a:ext cx="90120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dirty="0">
                <a:solidFill>
                  <a:schemeClr val="accent1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5s </a:t>
            </a:r>
            <a:endParaRPr lang="en-GB" sz="4000" dirty="0">
              <a:solidFill>
                <a:schemeClr val="accent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61867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3" grpId="0"/>
      <p:bldP spid="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Picture 46">
            <a:extLst>
              <a:ext uri="{FF2B5EF4-FFF2-40B4-BE49-F238E27FC236}">
                <a16:creationId xmlns:a16="http://schemas.microsoft.com/office/drawing/2014/main" id="{EC990AFF-3E18-4743-BE30-9D25A3742FBB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948" y="383182"/>
            <a:ext cx="994299" cy="1134341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AEE05A52-B38E-4FD1-A4DA-686C92A92A14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5248" y="383182"/>
            <a:ext cx="994299" cy="1134341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4CF4D845-BCC2-4E14-8189-9FDC61908F4C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2548" y="383182"/>
            <a:ext cx="994299" cy="1134341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0CD6E56B-C7A2-4ED0-90B4-22420CF64A19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9848" y="383182"/>
            <a:ext cx="994299" cy="1134341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3EE743FC-86AC-413F-990B-1B07A8331F2E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7148" y="383182"/>
            <a:ext cx="994299" cy="1134341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21D490EC-F205-477B-8EC2-E2BA225A57E1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4448" y="383182"/>
            <a:ext cx="994299" cy="1134341"/>
          </a:xfrm>
          <a:prstGeom prst="rect">
            <a:avLst/>
          </a:prstGeom>
        </p:spPr>
      </p:pic>
      <p:sp>
        <p:nvSpPr>
          <p:cNvPr id="53" name="TextBox 52">
            <a:extLst>
              <a:ext uri="{FF2B5EF4-FFF2-40B4-BE49-F238E27FC236}">
                <a16:creationId xmlns:a16="http://schemas.microsoft.com/office/drawing/2014/main" id="{2CFA2EC0-97FA-4D44-9400-E578A4B8293E}"/>
              </a:ext>
            </a:extLst>
          </p:cNvPr>
          <p:cNvSpPr txBox="1"/>
          <p:nvPr/>
        </p:nvSpPr>
        <p:spPr>
          <a:xfrm>
            <a:off x="1186847" y="4069068"/>
            <a:ext cx="63966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There are 6 eggs altogether.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31B9928A-6F3E-42A9-ACBA-82086BF7640E}"/>
              </a:ext>
            </a:extLst>
          </p:cNvPr>
          <p:cNvSpPr txBox="1"/>
          <p:nvPr/>
        </p:nvSpPr>
        <p:spPr>
          <a:xfrm>
            <a:off x="1186847" y="4991844"/>
            <a:ext cx="63966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6 eggs shared equally between 3 is 2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25F88A00-DB6B-4539-B87A-4ADD0F533F40}"/>
              </a:ext>
            </a:extLst>
          </p:cNvPr>
          <p:cNvSpPr txBox="1"/>
          <p:nvPr/>
        </p:nvSpPr>
        <p:spPr>
          <a:xfrm>
            <a:off x="1186847" y="4530456"/>
            <a:ext cx="63966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Each basket has 2 eggs.</a:t>
            </a:r>
          </a:p>
        </p:txBody>
      </p:sp>
      <p:pic>
        <p:nvPicPr>
          <p:cNvPr id="56" name="Picture 55">
            <a:extLst>
              <a:ext uri="{FF2B5EF4-FFF2-40B4-BE49-F238E27FC236}">
                <a16:creationId xmlns:a16="http://schemas.microsoft.com/office/drawing/2014/main" id="{F118E64F-66EB-44A8-AA20-7B6CA6D94DB0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98701" y="950352"/>
            <a:ext cx="3957205" cy="3684294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5B1EB8E4-2994-43C5-990E-8E8817A11535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9855" y="950352"/>
            <a:ext cx="3957205" cy="3684294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8C9E82F2-5FFC-4FCD-B57D-3838CED043A5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8412" y="950352"/>
            <a:ext cx="3957205" cy="368429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267696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3.7037E-6 L -0.14392 0.26666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205" y="13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3.7037E-6 L 0.05642 0.2625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12" y="131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7037E-6 L 0.26197 0.27476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090" y="137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3.7037E-6 L -0.28698 0.27268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358" y="136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3.7037E-6 L -0.08559 0.26458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88" y="132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3.7037E-6 L 0.12777 0.2625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89" y="131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  <p:bldP spid="54" grpId="0"/>
      <p:bldP spid="5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29">
            <a:extLst>
              <a:ext uri="{FF2B5EF4-FFF2-40B4-BE49-F238E27FC236}">
                <a16:creationId xmlns:a16="http://schemas.microsoft.com/office/drawing/2014/main" id="{B2D2EFC0-8C08-438D-B728-AA18031B165F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962914" y="161661"/>
            <a:ext cx="1024481" cy="1410676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861A72E4-B195-45C5-BC19-5690FFC4E960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910935" y="161661"/>
            <a:ext cx="1024481" cy="1410676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AE0589C3-DF73-42E8-9A8D-CF453131BE08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895388" y="-66532"/>
            <a:ext cx="1024481" cy="1410676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77F51A25-7132-4D59-A671-DBCD590AB91A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066872" y="161661"/>
            <a:ext cx="1024481" cy="1410676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BE0DE6D5-F005-4077-9AFC-333B44575678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118851" y="161661"/>
            <a:ext cx="1024481" cy="1410676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B25441BC-610B-4594-B49A-5A471A047DF9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014893" y="161661"/>
            <a:ext cx="1024481" cy="1410676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808465D9-EB8C-43D1-9ED6-8A06BAA12650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170830" y="161661"/>
            <a:ext cx="1024481" cy="1410676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C3DBADCF-1544-43B0-B27E-1704CD254F64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22809" y="161661"/>
            <a:ext cx="1024481" cy="1410676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16399F51-5FCD-40D0-865E-C9775343BB73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055605" y="1174497"/>
            <a:ext cx="1024481" cy="1410676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8F15AED8-02BF-4055-8016-C2425ACD0DC2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003626" y="1174497"/>
            <a:ext cx="1024481" cy="1410676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BC7BD472-C049-482B-AAA9-8D3D095034FB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951647" y="1174497"/>
            <a:ext cx="1024481" cy="1410676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35663FA7-BAD3-47C1-9B1E-03904A7859C5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159563" y="1174497"/>
            <a:ext cx="1024481" cy="1410676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8D4C5775-A5CD-4EEB-AE82-B5348BB0D3FC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211542" y="1174497"/>
            <a:ext cx="1024481" cy="1410676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D1DA6D43-9510-406E-9C92-6E0C60274D6D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107584" y="1174497"/>
            <a:ext cx="1024481" cy="1410676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AD8FDBED-7726-400B-A57E-641F57074F95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63521" y="1174497"/>
            <a:ext cx="1024481" cy="1410676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5432896B-4D6B-4A7A-B408-F12B1BD0E8EF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85464" y="975114"/>
            <a:ext cx="1024479" cy="1410673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B3DF87B2-575A-410C-9876-DB2BBCA0604B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477637" y="601950"/>
            <a:ext cx="1024481" cy="1410676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FE06D554-0B23-4D4B-A52C-226631D5E424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537222" y="850112"/>
            <a:ext cx="1024481" cy="1410676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55A7132C-D84C-442F-8DA3-623CBE66E868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379869" y="-25269"/>
            <a:ext cx="1024480" cy="1410675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A4E6BFB8-3F82-46F9-B36D-0CBBC6126D8A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674285" y="1391047"/>
            <a:ext cx="1024479" cy="1410673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214A3C9B-D955-4B45-9A8D-A77FC18CE5B8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709741" y="-83221"/>
            <a:ext cx="1024479" cy="1410673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CC001C6E-1AB0-4685-BFE8-E03A2CDF6B4B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568093" y="716612"/>
            <a:ext cx="1024481" cy="1410676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585059B9-6EE1-494D-BDAD-F974A8802391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711885" y="745779"/>
            <a:ext cx="1024481" cy="1410676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CF5C0262-6A76-4194-AD72-57A1C7BDD9C6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814110" y="1519359"/>
            <a:ext cx="1024481" cy="1410676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12337AF0-6C15-4E9E-98BC-E6484D04BABC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9418" y="3265381"/>
            <a:ext cx="1788375" cy="1819423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D8D4D4F1-5D54-48B8-B776-9E61B2B79F5D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5347" y="3265381"/>
            <a:ext cx="1788375" cy="1819423"/>
          </a:xfrm>
          <a:prstGeom prst="rect">
            <a:avLst/>
          </a:prstGeom>
        </p:spPr>
      </p:pic>
      <p:sp>
        <p:nvSpPr>
          <p:cNvPr id="56" name="TextBox 55">
            <a:extLst>
              <a:ext uri="{FF2B5EF4-FFF2-40B4-BE49-F238E27FC236}">
                <a16:creationId xmlns:a16="http://schemas.microsoft.com/office/drawing/2014/main" id="{27A37A61-7303-4728-AC70-6CE600C66D5B}"/>
              </a:ext>
            </a:extLst>
          </p:cNvPr>
          <p:cNvSpPr txBox="1"/>
          <p:nvPr/>
        </p:nvSpPr>
        <p:spPr>
          <a:xfrm>
            <a:off x="1904145" y="5076288"/>
            <a:ext cx="39764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How many sweets are there?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F56393A5-C1BF-4453-ADA1-C82C2D2EA22F}"/>
              </a:ext>
            </a:extLst>
          </p:cNvPr>
          <p:cNvSpPr txBox="1"/>
          <p:nvPr/>
        </p:nvSpPr>
        <p:spPr>
          <a:xfrm>
            <a:off x="2004814" y="5636670"/>
            <a:ext cx="5080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 shared equally between         is 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101ACD00-FFC8-4FAF-BD09-25AA33EABDE5}"/>
              </a:ext>
            </a:extLst>
          </p:cNvPr>
          <p:cNvSpPr txBox="1"/>
          <p:nvPr/>
        </p:nvSpPr>
        <p:spPr>
          <a:xfrm>
            <a:off x="5622280" y="5049244"/>
            <a:ext cx="5091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24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2A313EDA-9E0F-4BFC-8846-BE4EA75FB0BF}"/>
              </a:ext>
            </a:extLst>
          </p:cNvPr>
          <p:cNvSpPr txBox="1"/>
          <p:nvPr/>
        </p:nvSpPr>
        <p:spPr>
          <a:xfrm>
            <a:off x="1553855" y="5625715"/>
            <a:ext cx="5091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24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0B8EC060-1D97-4CE3-A3BE-EC4A191C88EF}"/>
              </a:ext>
            </a:extLst>
          </p:cNvPr>
          <p:cNvSpPr/>
          <p:nvPr/>
        </p:nvSpPr>
        <p:spPr>
          <a:xfrm>
            <a:off x="5605234" y="5035390"/>
            <a:ext cx="484203" cy="41396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dirty="0">
              <a:latin typeface="Comic Sans MS" panose="030F0702030302020204" pitchFamily="66" charset="0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A8AB206D-95F4-402D-BEAF-BBD90B8E1FED}"/>
              </a:ext>
            </a:extLst>
          </p:cNvPr>
          <p:cNvSpPr/>
          <p:nvPr/>
        </p:nvSpPr>
        <p:spPr>
          <a:xfrm>
            <a:off x="1553855" y="5562251"/>
            <a:ext cx="484203" cy="5232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>
              <a:latin typeface="Comic Sans MS" panose="030F0702030302020204" pitchFamily="66" charset="0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B84F417C-C61C-47E7-852D-93E836998DF9}"/>
              </a:ext>
            </a:extLst>
          </p:cNvPr>
          <p:cNvSpPr/>
          <p:nvPr/>
        </p:nvSpPr>
        <p:spPr>
          <a:xfrm>
            <a:off x="5025238" y="5603482"/>
            <a:ext cx="484203" cy="5232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>
              <a:latin typeface="Comic Sans MS" panose="030F0702030302020204" pitchFamily="66" charset="0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7A9E2BDA-69F9-4D72-B718-4B332E176BF7}"/>
              </a:ext>
            </a:extLst>
          </p:cNvPr>
          <p:cNvSpPr/>
          <p:nvPr/>
        </p:nvSpPr>
        <p:spPr>
          <a:xfrm>
            <a:off x="5980749" y="5595433"/>
            <a:ext cx="484203" cy="5232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>
              <a:latin typeface="Comic Sans MS" panose="030F0702030302020204" pitchFamily="66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17F4B4DB-2990-4C66-AB1E-9955C81C2962}"/>
              </a:ext>
            </a:extLst>
          </p:cNvPr>
          <p:cNvSpPr txBox="1"/>
          <p:nvPr/>
        </p:nvSpPr>
        <p:spPr>
          <a:xfrm>
            <a:off x="5100780" y="5647619"/>
            <a:ext cx="5091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C44D6CF2-672C-469B-B82C-D81D8A1E2FB1}"/>
              </a:ext>
            </a:extLst>
          </p:cNvPr>
          <p:cNvSpPr txBox="1"/>
          <p:nvPr/>
        </p:nvSpPr>
        <p:spPr>
          <a:xfrm>
            <a:off x="6030330" y="5660204"/>
            <a:ext cx="5091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8</a:t>
            </a:r>
          </a:p>
        </p:txBody>
      </p:sp>
      <p:sp>
        <p:nvSpPr>
          <p:cNvPr id="66" name="Rounded Rectangle 118">
            <a:extLst>
              <a:ext uri="{FF2B5EF4-FFF2-40B4-BE49-F238E27FC236}">
                <a16:creationId xmlns:a16="http://schemas.microsoft.com/office/drawing/2014/main" id="{4FF5EB70-8D1C-485B-8FD2-085EDBFBC893}"/>
              </a:ext>
            </a:extLst>
          </p:cNvPr>
          <p:cNvSpPr/>
          <p:nvPr/>
        </p:nvSpPr>
        <p:spPr>
          <a:xfrm>
            <a:off x="313963" y="340903"/>
            <a:ext cx="7583128" cy="987012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Rounded Rectangle 119">
            <a:extLst>
              <a:ext uri="{FF2B5EF4-FFF2-40B4-BE49-F238E27FC236}">
                <a16:creationId xmlns:a16="http://schemas.microsoft.com/office/drawing/2014/main" id="{9E63005F-16C0-47E6-A4BA-E3FE3B167C7E}"/>
              </a:ext>
            </a:extLst>
          </p:cNvPr>
          <p:cNvSpPr/>
          <p:nvPr/>
        </p:nvSpPr>
        <p:spPr>
          <a:xfrm>
            <a:off x="313963" y="1339039"/>
            <a:ext cx="7583128" cy="987012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Rounded Rectangle 120">
            <a:extLst>
              <a:ext uri="{FF2B5EF4-FFF2-40B4-BE49-F238E27FC236}">
                <a16:creationId xmlns:a16="http://schemas.microsoft.com/office/drawing/2014/main" id="{7170B65D-C9AF-453C-86D9-49BB9C3995B7}"/>
              </a:ext>
            </a:extLst>
          </p:cNvPr>
          <p:cNvSpPr/>
          <p:nvPr/>
        </p:nvSpPr>
        <p:spPr>
          <a:xfrm>
            <a:off x="313963" y="2322960"/>
            <a:ext cx="7583128" cy="987012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9" name="Picture 68">
            <a:extLst>
              <a:ext uri="{FF2B5EF4-FFF2-40B4-BE49-F238E27FC236}">
                <a16:creationId xmlns:a16="http://schemas.microsoft.com/office/drawing/2014/main" id="{B8233F5C-C876-4BA4-A3BB-3FCD398664C3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458" y="3265381"/>
            <a:ext cx="1788375" cy="181942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51 0.00625 L -3.88889E-6 -4.44444E-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9" y="-347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95 -0.00116 L -0.03142 0.02778 " pathEditMode="relative" ptsTypes="AA">
                                      <p:cBhvr>
                                        <p:cTn id="14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69 -0.02523 L -0.08438 0.13264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53" y="7894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69 -0.00023 L 0.00903 -0.00625 " pathEditMode="relative" ptsTypes="AA">
                                      <p:cBhvr>
                                        <p:cTn id="18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22 -0.00139 L -0.04653 0.17292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96" y="8704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43 -0.00255 L -0.04375 0.08055 " pathEditMode="relative" ptsTypes="AA">
                                      <p:cBhvr>
                                        <p:cTn id="22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29 -0.00023 L 0.00712 -0.00764 " pathEditMode="relative" ptsTypes="AA">
                                      <p:cBhvr>
                                        <p:cTn id="24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86 -0.00694 L 0.01007 -0.00694 " pathEditMode="relative" ptsTypes="AA">
                                      <p:cBhvr>
                                        <p:cTn id="26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-0.00439 L -0.04288 0.19352 " pathEditMode="relative" ptsTypes="AA">
                                      <p:cBhvr>
                                        <p:cTn id="28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38 0.00185 L 0.00764 0.00185 " pathEditMode="relative" ptsTypes="AA">
                                      <p:cBhvr>
                                        <p:cTn id="30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56 -0.00092 L 0.00886 -0.00092 " pathEditMode="relative" ptsTypes="AA">
                                      <p:cBhvr>
                                        <p:cTn id="32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56 -0.00024 L -0.03351 0.19861 " pathEditMode="relative" ptsTypes="AA">
                                      <p:cBhvr>
                                        <p:cTn id="34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91 0.00185 L 0.00503 -0.00741 " pathEditMode="relative" ptsTypes="AA">
                                      <p:cBhvr>
                                        <p:cTn id="3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74 -0.00092 L 0.0033 -0.00092 " pathEditMode="relative" ptsTypes="AA">
                                      <p:cBhvr>
                                        <p:cTn id="38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91 -0.00092 L -0.01789 0.30602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9" y="15347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21 -0.00255 L 0.05382 0.10023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51" y="5139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61 -0.00463 L 0.05746 0.17894 " pathEditMode="relative" ptsTypes="AA">
                                      <p:cBhvr>
                                        <p:cTn id="4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51 0.00601 L -0.00313 0.03101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2" y="1250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86 -0.00278 L 0.05833 0.21458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60" y="108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0" presetClass="path" presetSubtype="0" accel="50000" decel="5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0.0441 0.0787 L -0.07986 0.31435 " pathEditMode="relative" ptsTypes="AA">
                                      <p:cBhvr>
                                        <p:cTn id="100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1" presetID="0" presetClass="path" presetSubtype="0" accel="50000" decel="5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0.0875 0.125 L -0.01684 0.36158 " pathEditMode="relative" ptsTypes="AA">
                                      <p:cBhvr>
                                        <p:cTn id="102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3" presetID="0" presetClass="path" presetSubtype="0" accel="50000" decel="5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0.03836 0.1875 L -0.17534 0.42084 " pathEditMode="relative" ptsTypes="AA">
                                      <p:cBhvr>
                                        <p:cTn id="104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5" presetID="0" presetClass="path" presetSubtype="0" accel="50000" decel="5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0.0283 0.19189 L -0.26892 0.42407 " pathEditMode="relative" ptsTypes="AA">
                                      <p:cBhvr>
                                        <p:cTn id="106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7" presetID="0" presetClass="path" presetSubtype="0" accel="50000" decel="5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0.0132 0.3 L -0.35764 0.53218 " pathEditMode="relative" ptsTypes="AA">
                                      <p:cBhvr>
                                        <p:cTn id="108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9" presetID="0" presetClass="path" presetSubtype="0" accel="50000" decel="5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0.05781 0.09351 L -0.38993 0.32338 " pathEditMode="relative" ptsTypes="AA">
                                      <p:cBhvr>
                                        <p:cTn id="110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1" presetID="0" presetClass="path" presetSubtype="0" accel="50000" decel="5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0.05798 0.17222 L -0.4842 0.34537 " pathEditMode="relative" ptsTypes="AA">
                                      <p:cBhvr>
                                        <p:cTn id="112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3" presetID="0" presetClass="path" presetSubtype="0" accel="50000" decel="5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0.05833 0.20856 L -0.59861 0.41944 " pathEditMode="relative" ptsTypes="AA">
                                      <p:cBhvr>
                                        <p:cTn id="114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5" presetID="0" presetClass="path" presetSubtype="0" accel="50000" decel="5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0.0243 0.02037 L 0.28698 0.37222 " pathEditMode="relative" ptsTypes="AA">
                                      <p:cBhvr>
                                        <p:cTn id="116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7" presetID="0" presetClass="path" presetSubtype="0" accel="50000" decel="5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0.046 0.17454 L 0.18681 0.53102 " pathEditMode="relative" ptsTypes="AA">
                                      <p:cBhvr>
                                        <p:cTn id="118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9" presetID="0" presetClass="path" presetSubtype="0" accel="50000" decel="5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0.00851 -0.00879 L 0.13039 0.38681 " pathEditMode="relative" ptsTypes="AA">
                                      <p:cBhvr>
                                        <p:cTn id="120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1" presetID="0" presetClass="path" presetSubtype="0" accel="50000" decel="5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0.00643 -0.00023 L 0.01632 0.34537 " pathEditMode="relative" ptsTypes="AA">
                                      <p:cBhvr>
                                        <p:cTn id="122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3" presetID="0" presetClass="path" presetSubtype="0" accel="50000" decel="5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0.00104 0.00787 L -0.06632 0.34561 " pathEditMode="relative" ptsTypes="AA">
                                      <p:cBhvr>
                                        <p:cTn id="124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5" presetID="42" presetClass="path" presetSubtype="0" accel="50000" decel="5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4.16667E-6 -4.07407E-6 L -0.175 0.34561 " pathEditMode="relative" rAng="0" ptsTypes="AA">
                                      <p:cBhvr>
                                        <p:cTn id="126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50" y="17269"/>
                                    </p:animMotion>
                                  </p:childTnLst>
                                </p:cTn>
                              </p:par>
                              <p:par>
                                <p:cTn id="127" presetID="0" presetClass="path" presetSubtype="0" accel="50000" decel="5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0.00434 0.00139 L -0.28281 0.34792 " pathEditMode="relative" ptsTypes="AA">
                                      <p:cBhvr>
                                        <p:cTn id="128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9" presetID="0" presetClass="path" presetSubtype="0" accel="50000" decel="5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0.00434 -0.0162 L -0.39219 0.35209 " pathEditMode="relative" ptsTypes="AA">
                                      <p:cBhvr>
                                        <p:cTn id="130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1" presetID="0" presetClass="path" presetSubtype="0" accel="50000" decel="5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0.00122 0.0287 L -0.11719 0.54213 " pathEditMode="relative" ptsTypes="AA">
                                      <p:cBhvr>
                                        <p:cTn id="132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3" presetID="0" presetClass="path" presetSubtype="0" accel="50000" decel="5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0.0007 -0.00579 L -0.00417 0.49745 " pathEditMode="relative" ptsTypes="AA">
                                      <p:cBhvr>
                                        <p:cTn id="134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5" presetID="0" presetClass="path" presetSubtype="0" accel="50000" decel="5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0.00329 -0.01713 L 0.09566 0.50717 " pathEditMode="relative" ptsTypes="AA">
                                      <p:cBhvr>
                                        <p:cTn id="13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7" presetID="0" presetClass="path" presetSubtype="0" accel="50000" decel="5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0.00312 -0.00347 L 0.19947 0.50717 " pathEditMode="relative" ptsTypes="AA">
                                      <p:cBhvr>
                                        <p:cTn id="138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9" presetID="0" presetClass="path" presetSubtype="0" accel="50000" decel="5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0.00451 0.00208 L 0.30694 0.50717 " pathEditMode="relative" ptsTypes="AA">
                                      <p:cBhvr>
                                        <p:cTn id="140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1" presetID="0" presetClass="path" presetSubtype="0" accel="50000" decel="5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0.00695 -0.00023 L 0.41146 0.50717 " pathEditMode="relative" ptsTypes="AA">
                                      <p:cBhvr>
                                        <p:cTn id="142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3" presetID="0" presetClass="path" presetSubtype="0" accel="50000" decel="5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0.00313 -0.00625 L 0.51337 0.49745 " pathEditMode="relative" ptsTypes="AA">
                                      <p:cBhvr>
                                        <p:cTn id="144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5" presetID="0" presetClass="path" presetSubtype="0" accel="50000" decel="5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0.00139 0.00625 L 0.61875 0.4956 " pathEditMode="relative" ptsTypes="AA">
                                      <p:cBhvr>
                                        <p:cTn id="146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57" grpId="0"/>
      <p:bldP spid="58" grpId="0"/>
      <p:bldP spid="59" grpId="0"/>
      <p:bldP spid="60" grpId="0" animBg="1"/>
      <p:bldP spid="61" grpId="0" animBg="1"/>
      <p:bldP spid="62" grpId="0" animBg="1"/>
      <p:bldP spid="63" grpId="0" animBg="1"/>
      <p:bldP spid="64" grpId="0"/>
      <p:bldP spid="65" grpId="0"/>
      <p:bldP spid="66" grpId="0" animBg="1"/>
      <p:bldP spid="66" grpId="1" animBg="1"/>
      <p:bldP spid="67" grpId="0" animBg="1"/>
      <p:bldP spid="67" grpId="1" animBg="1"/>
      <p:bldP spid="68" grpId="0" animBg="1"/>
      <p:bldP spid="68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Picture 69">
            <a:extLst>
              <a:ext uri="{FF2B5EF4-FFF2-40B4-BE49-F238E27FC236}">
                <a16:creationId xmlns:a16="http://schemas.microsoft.com/office/drawing/2014/main" id="{F66ECEA5-EBB0-4801-99FE-4998F09E9147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962914" y="-17013"/>
            <a:ext cx="1024481" cy="1410676"/>
          </a:xfrm>
          <a:prstGeom prst="rect">
            <a:avLst/>
          </a:prstGeom>
        </p:spPr>
      </p:pic>
      <p:pic>
        <p:nvPicPr>
          <p:cNvPr id="71" name="Picture 70">
            <a:extLst>
              <a:ext uri="{FF2B5EF4-FFF2-40B4-BE49-F238E27FC236}">
                <a16:creationId xmlns:a16="http://schemas.microsoft.com/office/drawing/2014/main" id="{76394AD2-DE60-416F-8495-FCE00D4BAD49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910935" y="-17013"/>
            <a:ext cx="1024481" cy="1410676"/>
          </a:xfrm>
          <a:prstGeom prst="rect">
            <a:avLst/>
          </a:prstGeom>
        </p:spPr>
      </p:pic>
      <p:pic>
        <p:nvPicPr>
          <p:cNvPr id="72" name="Picture 71">
            <a:extLst>
              <a:ext uri="{FF2B5EF4-FFF2-40B4-BE49-F238E27FC236}">
                <a16:creationId xmlns:a16="http://schemas.microsoft.com/office/drawing/2014/main" id="{7C6CE7AA-30ED-43A6-A883-263BE2AE78A2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858956" y="-17013"/>
            <a:ext cx="1024481" cy="1410676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18118909-3987-4AB7-ADA8-40B945724DA8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066872" y="-17013"/>
            <a:ext cx="1024481" cy="1410676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065CA74E-82CC-41CA-9F4C-F25A51540EA3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118851" y="-17013"/>
            <a:ext cx="1024481" cy="1410676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A9998CC0-1D9B-47B7-92F1-D526E1C25743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014893" y="-17013"/>
            <a:ext cx="1024481" cy="1410676"/>
          </a:xfrm>
          <a:prstGeom prst="rect">
            <a:avLst/>
          </a:prstGeom>
        </p:spPr>
      </p:pic>
      <p:pic>
        <p:nvPicPr>
          <p:cNvPr id="76" name="Picture 75">
            <a:extLst>
              <a:ext uri="{FF2B5EF4-FFF2-40B4-BE49-F238E27FC236}">
                <a16:creationId xmlns:a16="http://schemas.microsoft.com/office/drawing/2014/main" id="{3F382230-7740-4596-83C2-29A148CDAFFC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170830" y="-17013"/>
            <a:ext cx="1024481" cy="1410676"/>
          </a:xfrm>
          <a:prstGeom prst="rect">
            <a:avLst/>
          </a:prstGeom>
        </p:spPr>
      </p:pic>
      <p:pic>
        <p:nvPicPr>
          <p:cNvPr id="77" name="Picture 76">
            <a:extLst>
              <a:ext uri="{FF2B5EF4-FFF2-40B4-BE49-F238E27FC236}">
                <a16:creationId xmlns:a16="http://schemas.microsoft.com/office/drawing/2014/main" id="{EB0F0359-E470-4D13-A6FE-A47EB259477F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22809" y="-17013"/>
            <a:ext cx="1024481" cy="1410676"/>
          </a:xfrm>
          <a:prstGeom prst="rect">
            <a:avLst/>
          </a:prstGeom>
        </p:spPr>
      </p:pic>
      <p:pic>
        <p:nvPicPr>
          <p:cNvPr id="78" name="Picture 77">
            <a:extLst>
              <a:ext uri="{FF2B5EF4-FFF2-40B4-BE49-F238E27FC236}">
                <a16:creationId xmlns:a16="http://schemas.microsoft.com/office/drawing/2014/main" id="{721FB59D-1203-484F-BF9A-73A77490D4F9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055605" y="995823"/>
            <a:ext cx="1024481" cy="1410676"/>
          </a:xfrm>
          <a:prstGeom prst="rect">
            <a:avLst/>
          </a:prstGeom>
        </p:spPr>
      </p:pic>
      <p:pic>
        <p:nvPicPr>
          <p:cNvPr id="79" name="Picture 78">
            <a:extLst>
              <a:ext uri="{FF2B5EF4-FFF2-40B4-BE49-F238E27FC236}">
                <a16:creationId xmlns:a16="http://schemas.microsoft.com/office/drawing/2014/main" id="{97342841-0725-40CC-B1DC-D93ECE9B5C24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003626" y="995823"/>
            <a:ext cx="1024481" cy="1410676"/>
          </a:xfrm>
          <a:prstGeom prst="rect">
            <a:avLst/>
          </a:prstGeom>
        </p:spPr>
      </p:pic>
      <p:pic>
        <p:nvPicPr>
          <p:cNvPr id="80" name="Picture 79">
            <a:extLst>
              <a:ext uri="{FF2B5EF4-FFF2-40B4-BE49-F238E27FC236}">
                <a16:creationId xmlns:a16="http://schemas.microsoft.com/office/drawing/2014/main" id="{1CF0C0AA-30C1-4C9F-ADDF-E9AE5229766E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951647" y="995823"/>
            <a:ext cx="1024481" cy="1410676"/>
          </a:xfrm>
          <a:prstGeom prst="rect">
            <a:avLst/>
          </a:prstGeom>
        </p:spPr>
      </p:pic>
      <p:pic>
        <p:nvPicPr>
          <p:cNvPr id="81" name="Picture 80">
            <a:extLst>
              <a:ext uri="{FF2B5EF4-FFF2-40B4-BE49-F238E27FC236}">
                <a16:creationId xmlns:a16="http://schemas.microsoft.com/office/drawing/2014/main" id="{AA176027-83CD-4205-AD4A-CC9515C58F46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159563" y="995823"/>
            <a:ext cx="1024481" cy="1410676"/>
          </a:xfrm>
          <a:prstGeom prst="rect">
            <a:avLst/>
          </a:prstGeom>
        </p:spPr>
      </p:pic>
      <p:pic>
        <p:nvPicPr>
          <p:cNvPr id="82" name="Picture 81">
            <a:extLst>
              <a:ext uri="{FF2B5EF4-FFF2-40B4-BE49-F238E27FC236}">
                <a16:creationId xmlns:a16="http://schemas.microsoft.com/office/drawing/2014/main" id="{54E7E88F-3378-4B1E-B500-709C6653B080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211542" y="995823"/>
            <a:ext cx="1024481" cy="1410676"/>
          </a:xfrm>
          <a:prstGeom prst="rect">
            <a:avLst/>
          </a:prstGeom>
        </p:spPr>
      </p:pic>
      <p:pic>
        <p:nvPicPr>
          <p:cNvPr id="83" name="Picture 82">
            <a:extLst>
              <a:ext uri="{FF2B5EF4-FFF2-40B4-BE49-F238E27FC236}">
                <a16:creationId xmlns:a16="http://schemas.microsoft.com/office/drawing/2014/main" id="{3846D8FF-8CAF-4DE1-AA97-3AC394A7638C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107584" y="995823"/>
            <a:ext cx="1024481" cy="1410676"/>
          </a:xfrm>
          <a:prstGeom prst="rect">
            <a:avLst/>
          </a:prstGeom>
        </p:spPr>
      </p:pic>
      <p:pic>
        <p:nvPicPr>
          <p:cNvPr id="84" name="Picture 83">
            <a:extLst>
              <a:ext uri="{FF2B5EF4-FFF2-40B4-BE49-F238E27FC236}">
                <a16:creationId xmlns:a16="http://schemas.microsoft.com/office/drawing/2014/main" id="{094D0D47-B064-4D46-BFBA-4F1BCD4DCB14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63521" y="995823"/>
            <a:ext cx="1024481" cy="1410676"/>
          </a:xfrm>
          <a:prstGeom prst="rect">
            <a:avLst/>
          </a:prstGeom>
        </p:spPr>
      </p:pic>
      <p:pic>
        <p:nvPicPr>
          <p:cNvPr id="85" name="Picture 84">
            <a:extLst>
              <a:ext uri="{FF2B5EF4-FFF2-40B4-BE49-F238E27FC236}">
                <a16:creationId xmlns:a16="http://schemas.microsoft.com/office/drawing/2014/main" id="{3998BE99-8D45-4FE2-88B0-7F69A65E819D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15500" y="995823"/>
            <a:ext cx="1024479" cy="1410673"/>
          </a:xfrm>
          <a:prstGeom prst="rect">
            <a:avLst/>
          </a:prstGeom>
        </p:spPr>
      </p:pic>
      <p:pic>
        <p:nvPicPr>
          <p:cNvPr id="86" name="Picture 85">
            <a:extLst>
              <a:ext uri="{FF2B5EF4-FFF2-40B4-BE49-F238E27FC236}">
                <a16:creationId xmlns:a16="http://schemas.microsoft.com/office/drawing/2014/main" id="{5C206100-391D-444E-869D-F65F76363A28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132440" y="1996677"/>
            <a:ext cx="1024481" cy="1410676"/>
          </a:xfrm>
          <a:prstGeom prst="rect">
            <a:avLst/>
          </a:prstGeom>
        </p:spPr>
      </p:pic>
      <p:pic>
        <p:nvPicPr>
          <p:cNvPr id="87" name="Picture 86">
            <a:extLst>
              <a:ext uri="{FF2B5EF4-FFF2-40B4-BE49-F238E27FC236}">
                <a16:creationId xmlns:a16="http://schemas.microsoft.com/office/drawing/2014/main" id="{0342D197-0E3C-4A1C-BF90-28FB18F15DB6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080461" y="1996677"/>
            <a:ext cx="1024481" cy="1410676"/>
          </a:xfrm>
          <a:prstGeom prst="rect">
            <a:avLst/>
          </a:prstGeom>
        </p:spPr>
      </p:pic>
      <p:pic>
        <p:nvPicPr>
          <p:cNvPr id="88" name="Picture 87">
            <a:extLst>
              <a:ext uri="{FF2B5EF4-FFF2-40B4-BE49-F238E27FC236}">
                <a16:creationId xmlns:a16="http://schemas.microsoft.com/office/drawing/2014/main" id="{183C816E-1D0D-4E05-9341-BED4A3BDCF28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028483" y="1996677"/>
            <a:ext cx="1024480" cy="1410675"/>
          </a:xfrm>
          <a:prstGeom prst="rect">
            <a:avLst/>
          </a:prstGeom>
        </p:spPr>
      </p:pic>
      <p:pic>
        <p:nvPicPr>
          <p:cNvPr id="89" name="Picture 88">
            <a:extLst>
              <a:ext uri="{FF2B5EF4-FFF2-40B4-BE49-F238E27FC236}">
                <a16:creationId xmlns:a16="http://schemas.microsoft.com/office/drawing/2014/main" id="{A6C6CC75-13C6-45D8-978A-DC13E7DB52B4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236398" y="1996677"/>
            <a:ext cx="1024479" cy="1410673"/>
          </a:xfrm>
          <a:prstGeom prst="rect">
            <a:avLst/>
          </a:prstGeom>
        </p:spPr>
      </p:pic>
      <p:pic>
        <p:nvPicPr>
          <p:cNvPr id="90" name="Picture 89">
            <a:extLst>
              <a:ext uri="{FF2B5EF4-FFF2-40B4-BE49-F238E27FC236}">
                <a16:creationId xmlns:a16="http://schemas.microsoft.com/office/drawing/2014/main" id="{1E7DC890-B6A5-4295-896D-B390DCD3A6DA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288377" y="1996677"/>
            <a:ext cx="1024479" cy="1410673"/>
          </a:xfrm>
          <a:prstGeom prst="rect">
            <a:avLst/>
          </a:prstGeom>
        </p:spPr>
      </p:pic>
      <p:pic>
        <p:nvPicPr>
          <p:cNvPr id="91" name="Picture 90">
            <a:extLst>
              <a:ext uri="{FF2B5EF4-FFF2-40B4-BE49-F238E27FC236}">
                <a16:creationId xmlns:a16="http://schemas.microsoft.com/office/drawing/2014/main" id="{EB944630-F138-40FF-BCBA-5D068B1C543D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184419" y="1996677"/>
            <a:ext cx="1024481" cy="1410676"/>
          </a:xfrm>
          <a:prstGeom prst="rect">
            <a:avLst/>
          </a:prstGeom>
        </p:spPr>
      </p:pic>
      <p:pic>
        <p:nvPicPr>
          <p:cNvPr id="92" name="Picture 91">
            <a:extLst>
              <a:ext uri="{FF2B5EF4-FFF2-40B4-BE49-F238E27FC236}">
                <a16:creationId xmlns:a16="http://schemas.microsoft.com/office/drawing/2014/main" id="{AB5162EF-23BE-4801-B502-718868BEBFC8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340356" y="1996677"/>
            <a:ext cx="1024481" cy="1410676"/>
          </a:xfrm>
          <a:prstGeom prst="rect">
            <a:avLst/>
          </a:prstGeom>
        </p:spPr>
      </p:pic>
      <p:pic>
        <p:nvPicPr>
          <p:cNvPr id="93" name="Picture 92">
            <a:extLst>
              <a:ext uri="{FF2B5EF4-FFF2-40B4-BE49-F238E27FC236}">
                <a16:creationId xmlns:a16="http://schemas.microsoft.com/office/drawing/2014/main" id="{FA1FCDE5-4E67-4AE4-B77B-60FFAD2A4248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92335" y="1996677"/>
            <a:ext cx="1024481" cy="1410676"/>
          </a:xfrm>
          <a:prstGeom prst="rect">
            <a:avLst/>
          </a:prstGeom>
        </p:spPr>
      </p:pic>
      <p:pic>
        <p:nvPicPr>
          <p:cNvPr id="94" name="Picture 93">
            <a:extLst>
              <a:ext uri="{FF2B5EF4-FFF2-40B4-BE49-F238E27FC236}">
                <a16:creationId xmlns:a16="http://schemas.microsoft.com/office/drawing/2014/main" id="{6640069E-F940-47F8-AF07-4C1E25BB7D0C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393" y="3483016"/>
            <a:ext cx="1465325" cy="1490764"/>
          </a:xfrm>
          <a:prstGeom prst="rect">
            <a:avLst/>
          </a:prstGeom>
        </p:spPr>
      </p:pic>
      <p:pic>
        <p:nvPicPr>
          <p:cNvPr id="95" name="Picture 94">
            <a:extLst>
              <a:ext uri="{FF2B5EF4-FFF2-40B4-BE49-F238E27FC236}">
                <a16:creationId xmlns:a16="http://schemas.microsoft.com/office/drawing/2014/main" id="{8C6D973C-D8A7-43B4-B34E-B58ECD9B8343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855" y="3483016"/>
            <a:ext cx="1465325" cy="1490764"/>
          </a:xfrm>
          <a:prstGeom prst="rect">
            <a:avLst/>
          </a:prstGeom>
        </p:spPr>
      </p:pic>
      <p:pic>
        <p:nvPicPr>
          <p:cNvPr id="96" name="Picture 95">
            <a:extLst>
              <a:ext uri="{FF2B5EF4-FFF2-40B4-BE49-F238E27FC236}">
                <a16:creationId xmlns:a16="http://schemas.microsoft.com/office/drawing/2014/main" id="{9A852DE7-947C-4300-88CA-D64C812F9462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9317" y="3483016"/>
            <a:ext cx="1465325" cy="1490764"/>
          </a:xfrm>
          <a:prstGeom prst="rect">
            <a:avLst/>
          </a:prstGeom>
        </p:spPr>
      </p:pic>
      <p:pic>
        <p:nvPicPr>
          <p:cNvPr id="97" name="Picture 96">
            <a:extLst>
              <a:ext uri="{FF2B5EF4-FFF2-40B4-BE49-F238E27FC236}">
                <a16:creationId xmlns:a16="http://schemas.microsoft.com/office/drawing/2014/main" id="{6D77C3C8-8E88-4EE3-BB25-62930F57B4AB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0779" y="3483016"/>
            <a:ext cx="1465325" cy="1490764"/>
          </a:xfrm>
          <a:prstGeom prst="rect">
            <a:avLst/>
          </a:prstGeom>
        </p:spPr>
      </p:pic>
      <p:pic>
        <p:nvPicPr>
          <p:cNvPr id="98" name="Picture 97">
            <a:extLst>
              <a:ext uri="{FF2B5EF4-FFF2-40B4-BE49-F238E27FC236}">
                <a16:creationId xmlns:a16="http://schemas.microsoft.com/office/drawing/2014/main" id="{821585A5-7041-46DB-9114-8A6C6FF8CBFA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2241" y="3483016"/>
            <a:ext cx="1465325" cy="1490764"/>
          </a:xfrm>
          <a:prstGeom prst="rect">
            <a:avLst/>
          </a:prstGeom>
        </p:spPr>
      </p:pic>
      <p:pic>
        <p:nvPicPr>
          <p:cNvPr id="99" name="Picture 98">
            <a:extLst>
              <a:ext uri="{FF2B5EF4-FFF2-40B4-BE49-F238E27FC236}">
                <a16:creationId xmlns:a16="http://schemas.microsoft.com/office/drawing/2014/main" id="{0F271864-F2C3-46A2-909E-DCE45266D2E8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3703" y="3483016"/>
            <a:ext cx="1465325" cy="1490764"/>
          </a:xfrm>
          <a:prstGeom prst="rect">
            <a:avLst/>
          </a:prstGeom>
        </p:spPr>
      </p:pic>
      <p:pic>
        <p:nvPicPr>
          <p:cNvPr id="100" name="Picture 99">
            <a:extLst>
              <a:ext uri="{FF2B5EF4-FFF2-40B4-BE49-F238E27FC236}">
                <a16:creationId xmlns:a16="http://schemas.microsoft.com/office/drawing/2014/main" id="{20FFC07B-7F89-4BAA-91C9-5C4EB35B6750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5165" y="3483016"/>
            <a:ext cx="1465325" cy="1490764"/>
          </a:xfrm>
          <a:prstGeom prst="rect">
            <a:avLst/>
          </a:prstGeom>
        </p:spPr>
      </p:pic>
      <p:pic>
        <p:nvPicPr>
          <p:cNvPr id="101" name="Picture 100">
            <a:extLst>
              <a:ext uri="{FF2B5EF4-FFF2-40B4-BE49-F238E27FC236}">
                <a16:creationId xmlns:a16="http://schemas.microsoft.com/office/drawing/2014/main" id="{728E2071-B209-4EBD-A60E-CE5F43A102AF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6625" y="3483016"/>
            <a:ext cx="1465325" cy="1490764"/>
          </a:xfrm>
          <a:prstGeom prst="rect">
            <a:avLst/>
          </a:prstGeom>
        </p:spPr>
      </p:pic>
      <p:sp>
        <p:nvSpPr>
          <p:cNvPr id="102" name="Rounded Rectangle 2">
            <a:extLst>
              <a:ext uri="{FF2B5EF4-FFF2-40B4-BE49-F238E27FC236}">
                <a16:creationId xmlns:a16="http://schemas.microsoft.com/office/drawing/2014/main" id="{F44D84BE-26C6-40BD-9222-90FD1B1169B8}"/>
              </a:ext>
            </a:extLst>
          </p:cNvPr>
          <p:cNvSpPr/>
          <p:nvPr/>
        </p:nvSpPr>
        <p:spPr>
          <a:xfrm>
            <a:off x="304800" y="176084"/>
            <a:ext cx="935150" cy="3038172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3" name="Rounded Rectangle 60">
            <a:extLst>
              <a:ext uri="{FF2B5EF4-FFF2-40B4-BE49-F238E27FC236}">
                <a16:creationId xmlns:a16="http://schemas.microsoft.com/office/drawing/2014/main" id="{AE3673BA-5F27-4D43-9968-DF921A50CF74}"/>
              </a:ext>
            </a:extLst>
          </p:cNvPr>
          <p:cNvSpPr/>
          <p:nvPr/>
        </p:nvSpPr>
        <p:spPr>
          <a:xfrm>
            <a:off x="1246384" y="176084"/>
            <a:ext cx="935150" cy="3038172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4" name="Rounded Rectangle 61">
            <a:extLst>
              <a:ext uri="{FF2B5EF4-FFF2-40B4-BE49-F238E27FC236}">
                <a16:creationId xmlns:a16="http://schemas.microsoft.com/office/drawing/2014/main" id="{28DD9ABF-F19F-4A6C-8BB5-0C7946BD1FAB}"/>
              </a:ext>
            </a:extLst>
          </p:cNvPr>
          <p:cNvSpPr/>
          <p:nvPr/>
        </p:nvSpPr>
        <p:spPr>
          <a:xfrm>
            <a:off x="2187630" y="176084"/>
            <a:ext cx="935150" cy="3038172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5" name="Rounded Rectangle 62">
            <a:extLst>
              <a:ext uri="{FF2B5EF4-FFF2-40B4-BE49-F238E27FC236}">
                <a16:creationId xmlns:a16="http://schemas.microsoft.com/office/drawing/2014/main" id="{1963539E-AFC7-4941-8393-A8A2BA10494E}"/>
              </a:ext>
            </a:extLst>
          </p:cNvPr>
          <p:cNvSpPr/>
          <p:nvPr/>
        </p:nvSpPr>
        <p:spPr>
          <a:xfrm>
            <a:off x="3129555" y="176084"/>
            <a:ext cx="935150" cy="3038172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6" name="Rounded Rectangle 63">
            <a:extLst>
              <a:ext uri="{FF2B5EF4-FFF2-40B4-BE49-F238E27FC236}">
                <a16:creationId xmlns:a16="http://schemas.microsoft.com/office/drawing/2014/main" id="{2D343905-8DE4-4E41-BE6D-3A78A728BE18}"/>
              </a:ext>
            </a:extLst>
          </p:cNvPr>
          <p:cNvSpPr/>
          <p:nvPr/>
        </p:nvSpPr>
        <p:spPr>
          <a:xfrm>
            <a:off x="4056518" y="176084"/>
            <a:ext cx="935150" cy="3038172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7" name="Rounded Rectangle 64">
            <a:extLst>
              <a:ext uri="{FF2B5EF4-FFF2-40B4-BE49-F238E27FC236}">
                <a16:creationId xmlns:a16="http://schemas.microsoft.com/office/drawing/2014/main" id="{EDAA1778-4AF2-4F93-A0B2-2B58910EFBEA}"/>
              </a:ext>
            </a:extLst>
          </p:cNvPr>
          <p:cNvSpPr/>
          <p:nvPr/>
        </p:nvSpPr>
        <p:spPr>
          <a:xfrm>
            <a:off x="4986045" y="176081"/>
            <a:ext cx="935150" cy="3038172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8" name="Rounded Rectangle 65">
            <a:extLst>
              <a:ext uri="{FF2B5EF4-FFF2-40B4-BE49-F238E27FC236}">
                <a16:creationId xmlns:a16="http://schemas.microsoft.com/office/drawing/2014/main" id="{D86C28E3-27DD-489C-9B0F-C4176FE00FA1}"/>
              </a:ext>
            </a:extLst>
          </p:cNvPr>
          <p:cNvSpPr/>
          <p:nvPr/>
        </p:nvSpPr>
        <p:spPr>
          <a:xfrm>
            <a:off x="5927291" y="176084"/>
            <a:ext cx="935150" cy="3038172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9" name="Rounded Rectangle 66">
            <a:extLst>
              <a:ext uri="{FF2B5EF4-FFF2-40B4-BE49-F238E27FC236}">
                <a16:creationId xmlns:a16="http://schemas.microsoft.com/office/drawing/2014/main" id="{F9AF1746-EB6D-4DEF-8A05-D927E6EA3797}"/>
              </a:ext>
            </a:extLst>
          </p:cNvPr>
          <p:cNvSpPr/>
          <p:nvPr/>
        </p:nvSpPr>
        <p:spPr>
          <a:xfrm>
            <a:off x="6868875" y="176084"/>
            <a:ext cx="935150" cy="3038172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7AC9A59F-CF20-4A7B-B7F1-BE6F50344113}"/>
              </a:ext>
            </a:extLst>
          </p:cNvPr>
          <p:cNvSpPr txBox="1"/>
          <p:nvPr/>
        </p:nvSpPr>
        <p:spPr>
          <a:xfrm>
            <a:off x="2065224" y="5000841"/>
            <a:ext cx="39764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How many sweets are there?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42F12FEE-2B5A-4B95-98FE-A7A465B47B8D}"/>
              </a:ext>
            </a:extLst>
          </p:cNvPr>
          <p:cNvSpPr txBox="1"/>
          <p:nvPr/>
        </p:nvSpPr>
        <p:spPr>
          <a:xfrm>
            <a:off x="2102854" y="5607191"/>
            <a:ext cx="5080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 shared equally between         is 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612468F6-0C52-4DDA-9DBF-0275D736581F}"/>
              </a:ext>
            </a:extLst>
          </p:cNvPr>
          <p:cNvSpPr txBox="1"/>
          <p:nvPr/>
        </p:nvSpPr>
        <p:spPr>
          <a:xfrm>
            <a:off x="5773209" y="5028550"/>
            <a:ext cx="5091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24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023A95FD-284B-4D32-8B08-753F375A57E0}"/>
              </a:ext>
            </a:extLst>
          </p:cNvPr>
          <p:cNvSpPr txBox="1"/>
          <p:nvPr/>
        </p:nvSpPr>
        <p:spPr>
          <a:xfrm>
            <a:off x="1695697" y="5596241"/>
            <a:ext cx="5091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24</a:t>
            </a: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FB5715F3-6BB8-4F9D-8DCB-13E5B5F846A3}"/>
              </a:ext>
            </a:extLst>
          </p:cNvPr>
          <p:cNvSpPr/>
          <p:nvPr/>
        </p:nvSpPr>
        <p:spPr>
          <a:xfrm>
            <a:off x="5766313" y="5014696"/>
            <a:ext cx="484203" cy="42781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>
              <a:latin typeface="Comic Sans MS" panose="030F0702030302020204" pitchFamily="66" charset="0"/>
            </a:endParaRPr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E2079A7F-103A-49AA-81C6-19895AFCA360}"/>
              </a:ext>
            </a:extLst>
          </p:cNvPr>
          <p:cNvSpPr/>
          <p:nvPr/>
        </p:nvSpPr>
        <p:spPr>
          <a:xfrm>
            <a:off x="1695697" y="5554677"/>
            <a:ext cx="484203" cy="5232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>
              <a:latin typeface="Comic Sans MS" panose="030F0702030302020204" pitchFamily="66" charset="0"/>
            </a:endParaRPr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B918A773-CCFD-4EA1-BE3A-181DA25B7289}"/>
              </a:ext>
            </a:extLst>
          </p:cNvPr>
          <p:cNvSpPr/>
          <p:nvPr/>
        </p:nvSpPr>
        <p:spPr>
          <a:xfrm>
            <a:off x="5117799" y="5563054"/>
            <a:ext cx="484203" cy="5232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>
              <a:latin typeface="Comic Sans MS" panose="030F0702030302020204" pitchFamily="66" charset="0"/>
            </a:endParaRPr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9DAAFFCA-6535-4678-AAC0-3C6928203C29}"/>
              </a:ext>
            </a:extLst>
          </p:cNvPr>
          <p:cNvSpPr/>
          <p:nvPr/>
        </p:nvSpPr>
        <p:spPr>
          <a:xfrm>
            <a:off x="6024035" y="5582384"/>
            <a:ext cx="484203" cy="5232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>
              <a:latin typeface="Comic Sans MS" panose="030F0702030302020204" pitchFamily="66" charset="0"/>
            </a:endParaRP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64B14095-FB48-4A75-800F-BA110CE93621}"/>
              </a:ext>
            </a:extLst>
          </p:cNvPr>
          <p:cNvSpPr txBox="1"/>
          <p:nvPr/>
        </p:nvSpPr>
        <p:spPr>
          <a:xfrm>
            <a:off x="5187866" y="5634568"/>
            <a:ext cx="5091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8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B8D123DB-56F0-4382-BC67-C6E35C96C5FB}"/>
              </a:ext>
            </a:extLst>
          </p:cNvPr>
          <p:cNvSpPr txBox="1"/>
          <p:nvPr/>
        </p:nvSpPr>
        <p:spPr>
          <a:xfrm>
            <a:off x="6083685" y="5637086"/>
            <a:ext cx="5091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3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1177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1.48148E-6 L 0.00261 0.24005 " pathEditMode="relative" rAng="0" ptsTypes="AA">
                                      <p:cBhvr>
                                        <p:cTn id="138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" y="11991"/>
                                    </p:animMotion>
                                  </p:childTnLst>
                                </p:cTn>
                              </p:par>
                              <p:par>
                                <p:cTn id="13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3.33333E-6 L 0.01094 0.38611 " pathEditMode="relative" rAng="0" ptsTypes="AA">
                                      <p:cBhvr>
                                        <p:cTn id="140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8" y="19306"/>
                                    </p:animMotion>
                                  </p:childTnLst>
                                </p:cTn>
                              </p:par>
                              <p:par>
                                <p:cTn id="14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48148E-6 L 0.02084 0.53333 " pathEditMode="relative" rAng="0" ptsTypes="AA">
                                      <p:cBhvr>
                                        <p:cTn id="142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2" y="26667"/>
                                    </p:animMotion>
                                  </p:childTnLst>
                                </p:cTn>
                              </p:par>
                              <p:par>
                                <p:cTn id="14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1.48148E-6 L 0.00348 0.23357 " pathEditMode="relative" rAng="0" ptsTypes="AA">
                                      <p:cBhvr>
                                        <p:cTn id="144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4" y="11667"/>
                                    </p:animMotion>
                                  </p:childTnLst>
                                </p:cTn>
                              </p:par>
                              <p:par>
                                <p:cTn id="14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3.33333E-6 L 0.01441 0.38078 " pathEditMode="relative" rAng="0" ptsTypes="AA">
                                      <p:cBhvr>
                                        <p:cTn id="146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2" y="19028"/>
                                    </p:animMotion>
                                  </p:childTnLst>
                                </p:cTn>
                              </p:par>
                              <p:par>
                                <p:cTn id="14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1.48148E-6 L 0.01701 0.50695 " pathEditMode="relative" rAng="0" ptsTypes="AA">
                                      <p:cBhvr>
                                        <p:cTn id="148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1" y="25347"/>
                                    </p:animMotion>
                                  </p:childTnLst>
                                </p:cTn>
                              </p:par>
                              <p:par>
                                <p:cTn id="14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1.48148E-6 L 0.01476 0.51921 " pathEditMode="relative" rAng="0" ptsTypes="AA">
                                      <p:cBhvr>
                                        <p:cTn id="150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9" y="25949"/>
                                    </p:animMotion>
                                  </p:childTnLst>
                                </p:cTn>
                              </p:par>
                              <p:par>
                                <p:cTn id="15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3.33333E-6 L 0.01111 0.38078 " pathEditMode="relative" rAng="0" ptsTypes="AA">
                                      <p:cBhvr>
                                        <p:cTn id="152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6" y="19028"/>
                                    </p:animMotion>
                                  </p:childTnLst>
                                </p:cTn>
                              </p:par>
                              <p:par>
                                <p:cTn id="15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48148E-6 L 0.00625 0.23472 " pathEditMode="relative" rAng="0" ptsTypes="AA">
                                      <p:cBhvr>
                                        <p:cTn id="154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3" y="11736"/>
                                    </p:animMotion>
                                  </p:childTnLst>
                                </p:cTn>
                              </p:par>
                              <p:par>
                                <p:cTn id="15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1.48148E-6 L 0.01944 0.50695 " pathEditMode="relative" rAng="0" ptsTypes="AA">
                                      <p:cBhvr>
                                        <p:cTn id="156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72" y="25347"/>
                                    </p:animMotion>
                                  </p:childTnLst>
                                </p:cTn>
                              </p:par>
                              <p:par>
                                <p:cTn id="15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33333E-6 L 0.01163 0.36852 " pathEditMode="relative" rAng="0" ptsTypes="AA">
                                      <p:cBhvr>
                                        <p:cTn id="158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73" y="18426"/>
                                    </p:animMotion>
                                  </p:childTnLst>
                                </p:cTn>
                              </p:par>
                              <p:par>
                                <p:cTn id="15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1.48148E-6 L 0.00538 0.24121 " pathEditMode="relative" rAng="0" ptsTypes="AA">
                                      <p:cBhvr>
                                        <p:cTn id="160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0" y="12060"/>
                                    </p:animMotion>
                                  </p:childTnLst>
                                </p:cTn>
                              </p:par>
                              <p:par>
                                <p:cTn id="16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1.48148E-6 L 0.00764 0.24653 " pathEditMode="relative" rAng="0" ptsTypes="AA">
                                      <p:cBhvr>
                                        <p:cTn id="162" dur="2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2" y="12315"/>
                                    </p:animMotion>
                                  </p:childTnLst>
                                </p:cTn>
                              </p:par>
                              <p:par>
                                <p:cTn id="16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3.33333E-6 L 0.01371 0.38217 " pathEditMode="relative" rAng="0" ptsTypes="AA">
                                      <p:cBhvr>
                                        <p:cTn id="164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7" y="19097"/>
                                    </p:animMotion>
                                  </p:childTnLst>
                                </p:cTn>
                              </p:par>
                              <p:par>
                                <p:cTn id="16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1.48148E-6 L 0.01892 0.51412 " pathEditMode="relative" rAng="0" ptsTypes="AA">
                                      <p:cBhvr>
                                        <p:cTn id="166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8" y="25694"/>
                                    </p:animMotion>
                                  </p:childTnLst>
                                </p:cTn>
                              </p:par>
                              <p:par>
                                <p:cTn id="16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1.48148E-6 L 0.01632 0.52732 " pathEditMode="relative" rAng="0" ptsTypes="AA">
                                      <p:cBhvr>
                                        <p:cTn id="168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16" y="26366"/>
                                    </p:animMotion>
                                  </p:childTnLst>
                                </p:cTn>
                              </p:par>
                              <p:par>
                                <p:cTn id="16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3.33333E-6 L 0.00886 0.39745 " pathEditMode="relative" rAng="0" ptsTypes="AA">
                                      <p:cBhvr>
                                        <p:cTn id="170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4" y="19861"/>
                                    </p:animMotion>
                                  </p:childTnLst>
                                </p:cTn>
                              </p:par>
                              <p:par>
                                <p:cTn id="17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1.48148E-6 L 0.00781 0.22246 " pathEditMode="relative" rAng="0" ptsTypes="AA">
                                      <p:cBhvr>
                                        <p:cTn id="172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2" y="11111"/>
                                    </p:animMotion>
                                  </p:childTnLst>
                                </p:cTn>
                              </p:par>
                              <p:par>
                                <p:cTn id="17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1.48148E-6 L 0.01788 0.52292 " pathEditMode="relative" rAng="0" ptsTypes="AA">
                                      <p:cBhvr>
                                        <p:cTn id="174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85" y="26134"/>
                                    </p:animMotion>
                                  </p:childTnLst>
                                </p:cTn>
                              </p:par>
                              <p:par>
                                <p:cTn id="17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33333E-6 L 0.01823 0.36852 " pathEditMode="relative" rAng="0" ptsTypes="AA">
                                      <p:cBhvr>
                                        <p:cTn id="176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3" y="18426"/>
                                    </p:animMotion>
                                  </p:childTnLst>
                                </p:cTn>
                              </p:par>
                              <p:par>
                                <p:cTn id="17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1.48148E-6 L 0.00642 0.23611 " pathEditMode="relative" rAng="0" ptsTypes="AA">
                                      <p:cBhvr>
                                        <p:cTn id="178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3" y="11806"/>
                                    </p:animMotion>
                                  </p:childTnLst>
                                </p:cTn>
                              </p:par>
                              <p:par>
                                <p:cTn id="17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1.48148E-6 L 0.00764 0.2375 " pathEditMode="relative" rAng="0" ptsTypes="AA">
                                      <p:cBhvr>
                                        <p:cTn id="180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2" y="11875"/>
                                    </p:animMotion>
                                  </p:childTnLst>
                                </p:cTn>
                              </p:par>
                              <p:par>
                                <p:cTn id="18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3.33333E-6 L 0.01823 0.37963 " pathEditMode="relative" rAng="0" ptsTypes="AA">
                                      <p:cBhvr>
                                        <p:cTn id="182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3" y="18981"/>
                                    </p:animMotion>
                                  </p:childTnLst>
                                </p:cTn>
                              </p:par>
                              <p:par>
                                <p:cTn id="18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1.48148E-6 L 0.01788 0.52292 " pathEditMode="relative" rAng="0" ptsTypes="AA">
                                      <p:cBhvr>
                                        <p:cTn id="184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85" y="26134"/>
                                    </p:animMotion>
                                  </p:childTnLst>
                                </p:cTn>
                              </p:par>
                              <p:par>
                                <p:cTn id="1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" grpId="0" animBg="1"/>
      <p:bldP spid="102" grpId="1" animBg="1"/>
      <p:bldP spid="103" grpId="0" animBg="1"/>
      <p:bldP spid="103" grpId="1" animBg="1"/>
      <p:bldP spid="104" grpId="0" animBg="1"/>
      <p:bldP spid="104" grpId="1" animBg="1"/>
      <p:bldP spid="105" grpId="0" animBg="1"/>
      <p:bldP spid="105" grpId="1" animBg="1"/>
      <p:bldP spid="106" grpId="0" animBg="1"/>
      <p:bldP spid="106" grpId="1" animBg="1"/>
      <p:bldP spid="107" grpId="0" animBg="1"/>
      <p:bldP spid="107" grpId="1" animBg="1"/>
      <p:bldP spid="108" grpId="0" animBg="1"/>
      <p:bldP spid="108" grpId="1" animBg="1"/>
      <p:bldP spid="109" grpId="0" animBg="1"/>
      <p:bldP spid="109" grpId="1" animBg="1"/>
      <p:bldP spid="110" grpId="0"/>
      <p:bldP spid="111" grpId="0"/>
      <p:bldP spid="112" grpId="0"/>
      <p:bldP spid="113" grpId="0"/>
      <p:bldP spid="114" grpId="0" animBg="1"/>
      <p:bldP spid="115" grpId="0" animBg="1"/>
      <p:bldP spid="116" grpId="0" animBg="1"/>
      <p:bldP spid="117" grpId="0" animBg="1"/>
      <p:bldP spid="118" grpId="0"/>
      <p:bldP spid="1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Rounded Rectangle 2">
            <a:extLst>
              <a:ext uri="{FF2B5EF4-FFF2-40B4-BE49-F238E27FC236}">
                <a16:creationId xmlns:a16="http://schemas.microsoft.com/office/drawing/2014/main" id="{20EB24DF-2B38-4E55-B65D-263575C036A1}"/>
              </a:ext>
            </a:extLst>
          </p:cNvPr>
          <p:cNvSpPr/>
          <p:nvPr/>
        </p:nvSpPr>
        <p:spPr>
          <a:xfrm>
            <a:off x="304800" y="176084"/>
            <a:ext cx="880284" cy="3038172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1" name="Rounded Rectangle 68">
            <a:extLst>
              <a:ext uri="{FF2B5EF4-FFF2-40B4-BE49-F238E27FC236}">
                <a16:creationId xmlns:a16="http://schemas.microsoft.com/office/drawing/2014/main" id="{131F7519-2AD6-4DEE-B139-6C4CDCBB5441}"/>
              </a:ext>
            </a:extLst>
          </p:cNvPr>
          <p:cNvSpPr/>
          <p:nvPr/>
        </p:nvSpPr>
        <p:spPr>
          <a:xfrm>
            <a:off x="1260663" y="176081"/>
            <a:ext cx="935151" cy="3038172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2" name="Rounded Rectangle 69">
            <a:extLst>
              <a:ext uri="{FF2B5EF4-FFF2-40B4-BE49-F238E27FC236}">
                <a16:creationId xmlns:a16="http://schemas.microsoft.com/office/drawing/2014/main" id="{130A4E19-9DFA-43F7-BCD6-C156AFF76F67}"/>
              </a:ext>
            </a:extLst>
          </p:cNvPr>
          <p:cNvSpPr/>
          <p:nvPr/>
        </p:nvSpPr>
        <p:spPr>
          <a:xfrm>
            <a:off x="2269057" y="176084"/>
            <a:ext cx="799677" cy="3038172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3" name="Rounded Rectangle 70">
            <a:extLst>
              <a:ext uri="{FF2B5EF4-FFF2-40B4-BE49-F238E27FC236}">
                <a16:creationId xmlns:a16="http://schemas.microsoft.com/office/drawing/2014/main" id="{2586B99D-A7AA-40CA-8BCC-3BBFEE15AD9C}"/>
              </a:ext>
            </a:extLst>
          </p:cNvPr>
          <p:cNvSpPr/>
          <p:nvPr/>
        </p:nvSpPr>
        <p:spPr>
          <a:xfrm>
            <a:off x="3171762" y="176084"/>
            <a:ext cx="890654" cy="3038172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ounded Rectangle 70">
            <a:extLst>
              <a:ext uri="{FF2B5EF4-FFF2-40B4-BE49-F238E27FC236}">
                <a16:creationId xmlns:a16="http://schemas.microsoft.com/office/drawing/2014/main" id="{2586B99D-A7AA-40CA-8BCC-3BBFEE15AD9C}"/>
              </a:ext>
            </a:extLst>
          </p:cNvPr>
          <p:cNvSpPr/>
          <p:nvPr/>
        </p:nvSpPr>
        <p:spPr>
          <a:xfrm>
            <a:off x="4111675" y="176081"/>
            <a:ext cx="890654" cy="3038172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Rounded Rectangle 70">
            <a:extLst>
              <a:ext uri="{FF2B5EF4-FFF2-40B4-BE49-F238E27FC236}">
                <a16:creationId xmlns:a16="http://schemas.microsoft.com/office/drawing/2014/main" id="{2586B99D-A7AA-40CA-8BCC-3BBFEE15AD9C}"/>
              </a:ext>
            </a:extLst>
          </p:cNvPr>
          <p:cNvSpPr/>
          <p:nvPr/>
        </p:nvSpPr>
        <p:spPr>
          <a:xfrm>
            <a:off x="5063383" y="176084"/>
            <a:ext cx="890654" cy="3038172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ounded Rectangle 70">
            <a:extLst>
              <a:ext uri="{FF2B5EF4-FFF2-40B4-BE49-F238E27FC236}">
                <a16:creationId xmlns:a16="http://schemas.microsoft.com/office/drawing/2014/main" id="{2586B99D-A7AA-40CA-8BCC-3BBFEE15AD9C}"/>
              </a:ext>
            </a:extLst>
          </p:cNvPr>
          <p:cNvSpPr/>
          <p:nvPr/>
        </p:nvSpPr>
        <p:spPr>
          <a:xfrm>
            <a:off x="6004999" y="176084"/>
            <a:ext cx="890654" cy="3038172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ounded Rectangle 70">
            <a:extLst>
              <a:ext uri="{FF2B5EF4-FFF2-40B4-BE49-F238E27FC236}">
                <a16:creationId xmlns:a16="http://schemas.microsoft.com/office/drawing/2014/main" id="{2586B99D-A7AA-40CA-8BCC-3BBFEE15AD9C}"/>
              </a:ext>
            </a:extLst>
          </p:cNvPr>
          <p:cNvSpPr/>
          <p:nvPr/>
        </p:nvSpPr>
        <p:spPr>
          <a:xfrm>
            <a:off x="6956426" y="176084"/>
            <a:ext cx="890654" cy="3038172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7D162CEB-5F19-4813-AD6F-852F06B3AC4D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962914" y="-17013"/>
            <a:ext cx="1024481" cy="1410676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18A9C242-B131-4DCA-B74A-A20153DD5A0E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910935" y="-17013"/>
            <a:ext cx="1024481" cy="1410676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EFE6BA4C-C119-4881-B416-C6637703D7F7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858956" y="-17013"/>
            <a:ext cx="1024481" cy="1410676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63FAE3E1-18CA-44AE-93FE-2B627980A557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066872" y="-17013"/>
            <a:ext cx="1024481" cy="1410676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5296CEFC-A3D1-43BC-B019-2EEA6A2D272F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118851" y="-17013"/>
            <a:ext cx="1024481" cy="1410676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C9E08F08-A1E5-4B03-8B79-61A4F6EF3744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014893" y="-17013"/>
            <a:ext cx="1024481" cy="1410676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5B970EEF-B59D-41E4-97BB-B4C3F477EF6A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170830" y="-17013"/>
            <a:ext cx="1024481" cy="1410676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617D7DED-3F65-443E-8A85-438A391DEAA9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22809" y="-17013"/>
            <a:ext cx="1024481" cy="1410676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52C9377C-1A2B-458D-95B1-4E55608CE670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055605" y="995823"/>
            <a:ext cx="1024481" cy="1410676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7B791A7E-6C71-450F-83FA-65FFF8267055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003626" y="995823"/>
            <a:ext cx="1024481" cy="1410676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6715C6BE-906C-431B-9835-32EFDF8E8CFC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951647" y="995823"/>
            <a:ext cx="1024481" cy="1410676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DFB80F52-99E2-4684-B776-99884D92B510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159563" y="995823"/>
            <a:ext cx="1024481" cy="1410676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EEBBE265-EC34-4D9D-BAE3-3E4878F717B8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211542" y="995823"/>
            <a:ext cx="1024481" cy="1410676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74E0BD0D-FC5C-454B-8C37-5D09D726F542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107584" y="995823"/>
            <a:ext cx="1024481" cy="1410676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828F6B85-4853-4EBF-9CA2-62F66E9D88F8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63521" y="995823"/>
            <a:ext cx="1024481" cy="1410676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40A17D29-BD78-44A6-9A19-4F05AC1340E1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15500" y="995823"/>
            <a:ext cx="1024479" cy="1410673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6038B46A-3374-48D3-9923-F5B115418301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132440" y="1996677"/>
            <a:ext cx="1024481" cy="1410676"/>
          </a:xfrm>
          <a:prstGeom prst="rect">
            <a:avLst/>
          </a:prstGeom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82D8BB04-7331-4894-937A-FE1DEE1BCE06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080461" y="1996677"/>
            <a:ext cx="1024481" cy="1410676"/>
          </a:xfrm>
          <a:prstGeom prst="rect">
            <a:avLst/>
          </a:prstGeom>
        </p:spPr>
      </p:pic>
      <p:pic>
        <p:nvPicPr>
          <p:cNvPr id="120" name="Picture 119">
            <a:extLst>
              <a:ext uri="{FF2B5EF4-FFF2-40B4-BE49-F238E27FC236}">
                <a16:creationId xmlns:a16="http://schemas.microsoft.com/office/drawing/2014/main" id="{1AD67AF6-7767-4F69-BA2C-A7C88E9ACF4E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028483" y="1996677"/>
            <a:ext cx="1024480" cy="1410675"/>
          </a:xfrm>
          <a:prstGeom prst="rect">
            <a:avLst/>
          </a:prstGeom>
        </p:spPr>
      </p:pic>
      <p:pic>
        <p:nvPicPr>
          <p:cNvPr id="121" name="Picture 120">
            <a:extLst>
              <a:ext uri="{FF2B5EF4-FFF2-40B4-BE49-F238E27FC236}">
                <a16:creationId xmlns:a16="http://schemas.microsoft.com/office/drawing/2014/main" id="{449BEC78-DC14-47A5-BF90-458CAF99AF38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236398" y="1996677"/>
            <a:ext cx="1024479" cy="1410673"/>
          </a:xfrm>
          <a:prstGeom prst="rect">
            <a:avLst/>
          </a:prstGeom>
        </p:spPr>
      </p:pic>
      <p:pic>
        <p:nvPicPr>
          <p:cNvPr id="122" name="Picture 121">
            <a:extLst>
              <a:ext uri="{FF2B5EF4-FFF2-40B4-BE49-F238E27FC236}">
                <a16:creationId xmlns:a16="http://schemas.microsoft.com/office/drawing/2014/main" id="{3FB66247-2F78-4552-9568-038AF25368AE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288377" y="1996677"/>
            <a:ext cx="1024479" cy="1410673"/>
          </a:xfrm>
          <a:prstGeom prst="rect">
            <a:avLst/>
          </a:prstGeom>
        </p:spPr>
      </p:pic>
      <p:pic>
        <p:nvPicPr>
          <p:cNvPr id="123" name="Picture 122">
            <a:extLst>
              <a:ext uri="{FF2B5EF4-FFF2-40B4-BE49-F238E27FC236}">
                <a16:creationId xmlns:a16="http://schemas.microsoft.com/office/drawing/2014/main" id="{AF49D2F3-B266-4CF1-8364-4C6B35A54E34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184419" y="1996677"/>
            <a:ext cx="1024481" cy="1410676"/>
          </a:xfrm>
          <a:prstGeom prst="rect">
            <a:avLst/>
          </a:prstGeom>
        </p:spPr>
      </p:pic>
      <p:pic>
        <p:nvPicPr>
          <p:cNvPr id="124" name="Picture 123">
            <a:extLst>
              <a:ext uri="{FF2B5EF4-FFF2-40B4-BE49-F238E27FC236}">
                <a16:creationId xmlns:a16="http://schemas.microsoft.com/office/drawing/2014/main" id="{6B7843F9-936F-45BE-892E-2248223AB7F0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340356" y="1996677"/>
            <a:ext cx="1024481" cy="1410676"/>
          </a:xfrm>
          <a:prstGeom prst="rect">
            <a:avLst/>
          </a:prstGeom>
        </p:spPr>
      </p:pic>
      <p:pic>
        <p:nvPicPr>
          <p:cNvPr id="125" name="Picture 124">
            <a:extLst>
              <a:ext uri="{FF2B5EF4-FFF2-40B4-BE49-F238E27FC236}">
                <a16:creationId xmlns:a16="http://schemas.microsoft.com/office/drawing/2014/main" id="{B5EB6BDD-4326-42AD-B399-DFC9FD538A21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92335" y="1996677"/>
            <a:ext cx="1024481" cy="1410676"/>
          </a:xfrm>
          <a:prstGeom prst="rect">
            <a:avLst/>
          </a:prstGeom>
        </p:spPr>
      </p:pic>
      <p:pic>
        <p:nvPicPr>
          <p:cNvPr id="127" name="Picture 126">
            <a:extLst>
              <a:ext uri="{FF2B5EF4-FFF2-40B4-BE49-F238E27FC236}">
                <a16:creationId xmlns:a16="http://schemas.microsoft.com/office/drawing/2014/main" id="{7C8E6BF5-A105-42F5-B561-8CB65CB03EDD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392" y="3185371"/>
            <a:ext cx="1911682" cy="1944870"/>
          </a:xfrm>
          <a:prstGeom prst="rect">
            <a:avLst/>
          </a:prstGeom>
        </p:spPr>
      </p:pic>
      <p:pic>
        <p:nvPicPr>
          <p:cNvPr id="128" name="Picture 127">
            <a:extLst>
              <a:ext uri="{FF2B5EF4-FFF2-40B4-BE49-F238E27FC236}">
                <a16:creationId xmlns:a16="http://schemas.microsoft.com/office/drawing/2014/main" id="{9B660770-69B0-49B0-BEBE-DC3CC69E62BB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5254" y="3185371"/>
            <a:ext cx="1911682" cy="1944870"/>
          </a:xfrm>
          <a:prstGeom prst="rect">
            <a:avLst/>
          </a:prstGeom>
        </p:spPr>
      </p:pic>
      <p:pic>
        <p:nvPicPr>
          <p:cNvPr id="129" name="Picture 128">
            <a:extLst>
              <a:ext uri="{FF2B5EF4-FFF2-40B4-BE49-F238E27FC236}">
                <a16:creationId xmlns:a16="http://schemas.microsoft.com/office/drawing/2014/main" id="{D2968A63-02BB-4A32-964A-4BF0AF85C137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1116" y="3185371"/>
            <a:ext cx="1911682" cy="1944870"/>
          </a:xfrm>
          <a:prstGeom prst="rect">
            <a:avLst/>
          </a:prstGeom>
        </p:spPr>
      </p:pic>
      <p:pic>
        <p:nvPicPr>
          <p:cNvPr id="130" name="Picture 129">
            <a:extLst>
              <a:ext uri="{FF2B5EF4-FFF2-40B4-BE49-F238E27FC236}">
                <a16:creationId xmlns:a16="http://schemas.microsoft.com/office/drawing/2014/main" id="{B6C57DB6-EDCE-43C0-96DF-713FF4F7541F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6978" y="3185371"/>
            <a:ext cx="1911682" cy="1944870"/>
          </a:xfrm>
          <a:prstGeom prst="rect">
            <a:avLst/>
          </a:prstGeom>
        </p:spPr>
      </p:pic>
      <p:sp>
        <p:nvSpPr>
          <p:cNvPr id="134" name="TextBox 133">
            <a:extLst>
              <a:ext uri="{FF2B5EF4-FFF2-40B4-BE49-F238E27FC236}">
                <a16:creationId xmlns:a16="http://schemas.microsoft.com/office/drawing/2014/main" id="{3CF2AE62-A6E9-4954-9859-66C422B16896}"/>
              </a:ext>
            </a:extLst>
          </p:cNvPr>
          <p:cNvSpPr txBox="1"/>
          <p:nvPr/>
        </p:nvSpPr>
        <p:spPr>
          <a:xfrm>
            <a:off x="2065224" y="5222894"/>
            <a:ext cx="39764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How many sweets are there?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69F39476-D32C-44F0-AAE0-A2549E56C67F}"/>
              </a:ext>
            </a:extLst>
          </p:cNvPr>
          <p:cNvSpPr txBox="1"/>
          <p:nvPr/>
        </p:nvSpPr>
        <p:spPr>
          <a:xfrm>
            <a:off x="2102854" y="5829244"/>
            <a:ext cx="5080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 shared equally between         is 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A2CBD63B-6818-49D9-BFA9-4919AFA89349}"/>
              </a:ext>
            </a:extLst>
          </p:cNvPr>
          <p:cNvSpPr txBox="1"/>
          <p:nvPr/>
        </p:nvSpPr>
        <p:spPr>
          <a:xfrm>
            <a:off x="5674359" y="5238246"/>
            <a:ext cx="5091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24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2DDF4201-8D50-4EAB-B3FD-66A75EBE70D0}"/>
              </a:ext>
            </a:extLst>
          </p:cNvPr>
          <p:cNvSpPr txBox="1"/>
          <p:nvPr/>
        </p:nvSpPr>
        <p:spPr>
          <a:xfrm>
            <a:off x="1651895" y="5829244"/>
            <a:ext cx="5091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24</a:t>
            </a: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BCFB4B55-36CC-4B66-A919-51751B3B8EE8}"/>
              </a:ext>
            </a:extLst>
          </p:cNvPr>
          <p:cNvSpPr/>
          <p:nvPr/>
        </p:nvSpPr>
        <p:spPr>
          <a:xfrm>
            <a:off x="5662282" y="5236749"/>
            <a:ext cx="484203" cy="41396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>
              <a:latin typeface="Comic Sans MS" panose="030F0702030302020204" pitchFamily="66" charset="0"/>
            </a:endParaRPr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A78CB5CC-1DD8-43C4-9DDA-CCECBDC9563F}"/>
              </a:ext>
            </a:extLst>
          </p:cNvPr>
          <p:cNvSpPr/>
          <p:nvPr/>
        </p:nvSpPr>
        <p:spPr>
          <a:xfrm>
            <a:off x="1651895" y="5787680"/>
            <a:ext cx="484203" cy="5232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>
              <a:latin typeface="Comic Sans MS" panose="030F0702030302020204" pitchFamily="66" charset="0"/>
            </a:endParaRPr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F3FE3D11-1F23-4739-8DCE-E05981A1A8CE}"/>
              </a:ext>
            </a:extLst>
          </p:cNvPr>
          <p:cNvSpPr/>
          <p:nvPr/>
        </p:nvSpPr>
        <p:spPr>
          <a:xfrm>
            <a:off x="5124019" y="5785236"/>
            <a:ext cx="484203" cy="5232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>
              <a:latin typeface="Comic Sans MS" panose="030F0702030302020204" pitchFamily="66" charset="0"/>
            </a:endParaRPr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F07A13D1-EC6D-4333-B7C1-E481EA36A8E1}"/>
              </a:ext>
            </a:extLst>
          </p:cNvPr>
          <p:cNvSpPr/>
          <p:nvPr/>
        </p:nvSpPr>
        <p:spPr>
          <a:xfrm>
            <a:off x="6059181" y="5791046"/>
            <a:ext cx="484203" cy="5232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>
              <a:latin typeface="Comic Sans MS" panose="030F0702030302020204" pitchFamily="66" charset="0"/>
            </a:endParaRP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8924FFDD-D2C5-4506-86A8-C4782CC56491}"/>
              </a:ext>
            </a:extLst>
          </p:cNvPr>
          <p:cNvSpPr txBox="1"/>
          <p:nvPr/>
        </p:nvSpPr>
        <p:spPr>
          <a:xfrm>
            <a:off x="5186051" y="5840660"/>
            <a:ext cx="5091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CBC62F36-86E9-493C-A151-05B87960E17C}"/>
              </a:ext>
            </a:extLst>
          </p:cNvPr>
          <p:cNvSpPr txBox="1"/>
          <p:nvPr/>
        </p:nvSpPr>
        <p:spPr>
          <a:xfrm>
            <a:off x="6135734" y="5840660"/>
            <a:ext cx="5091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6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41643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1.48148E-6 L 0.09254 0.1706 " pathEditMode="relative" rAng="0" ptsTypes="AA">
                                      <p:cBhvr>
                                        <p:cTn id="126" dur="2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18" y="8519"/>
                                    </p:animMotion>
                                  </p:childTnLst>
                                </p:cTn>
                              </p:par>
                              <p:par>
                                <p:cTn id="12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3.33333E-6 L 0.09618 0.31666 " pathEditMode="relative" rAng="0" ptsTypes="AA">
                                      <p:cBhvr>
                                        <p:cTn id="128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09" y="15833"/>
                                    </p:animMotion>
                                  </p:childTnLst>
                                </p:cTn>
                              </p:par>
                              <p:par>
                                <p:cTn id="12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48148E-6 L 0.11094 0.45255 " pathEditMode="relative" rAng="0" ptsTypes="AA">
                                      <p:cBhvr>
                                        <p:cTn id="130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38" y="22616"/>
                                    </p:animMotion>
                                  </p:childTnLst>
                                </p:cTn>
                              </p:par>
                              <p:par>
                                <p:cTn id="1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1.48148E-6 L 0.20955 0.46435 " pathEditMode="relative" rAng="0" ptsTypes="AA">
                                      <p:cBhvr>
                                        <p:cTn id="136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69" y="23218"/>
                                    </p:animMotion>
                                  </p:childTnLst>
                                </p:cTn>
                              </p:par>
                              <p:par>
                                <p:cTn id="13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3.33333E-6 L 0.19774 0.31666 " pathEditMode="relative" rAng="0" ptsTypes="AA">
                                      <p:cBhvr>
                                        <p:cTn id="138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78" y="15833"/>
                                    </p:animMotion>
                                  </p:childTnLst>
                                </p:cTn>
                              </p:par>
                              <p:par>
                                <p:cTn id="13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1.48148E-6 L 0.18924 0.17662 " pathEditMode="relative" rAng="0" ptsTypes="AA">
                                      <p:cBhvr>
                                        <p:cTn id="140" dur="2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62" y="8819"/>
                                    </p:animMotion>
                                  </p:childTnLst>
                                </p:cTn>
                              </p:par>
                              <p:par>
                                <p:cTn id="1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48148E-6 L 0.27396 0.16343 " pathEditMode="relative" rAng="0" ptsTypes="AA">
                                      <p:cBhvr>
                                        <p:cTn id="146" dur="2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98" y="8171"/>
                                    </p:animMotion>
                                  </p:childTnLst>
                                </p:cTn>
                              </p:par>
                              <p:par>
                                <p:cTn id="14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3.33333E-6 L 0.27761 0.30764 " pathEditMode="relative" rAng="0" ptsTypes="AA">
                                      <p:cBhvr>
                                        <p:cTn id="148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72" y="15370"/>
                                    </p:animMotion>
                                  </p:childTnLst>
                                </p:cTn>
                              </p:par>
                              <p:par>
                                <p:cTn id="14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1.48148E-6 L 0.28768 0.45255 " pathEditMode="relative" rAng="0" ptsTypes="AA">
                                      <p:cBhvr>
                                        <p:cTn id="150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75" y="22616"/>
                                    </p:animMotion>
                                  </p:childTnLst>
                                </p:cTn>
                              </p:par>
                              <p:par>
                                <p:cTn id="1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47 -1.48148E-6 L 0.36285 0.4544 " pathEditMode="relative" rAng="0" ptsTypes="AA">
                                      <p:cBhvr>
                                        <p:cTn id="156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969" y="22708"/>
                                    </p:animMotion>
                                  </p:childTnLst>
                                </p:cTn>
                              </p:par>
                              <p:par>
                                <p:cTn id="15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33333E-6 L 0.3592 0.30949 " pathEditMode="relative" rAng="0" ptsTypes="AA">
                                      <p:cBhvr>
                                        <p:cTn id="158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951" y="15463"/>
                                    </p:animMotion>
                                  </p:childTnLst>
                                </p:cTn>
                              </p:par>
                              <p:par>
                                <p:cTn id="15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1.48148E-6 L 0.34427 0.16158 " pathEditMode="relative" rAng="0" ptsTypes="AA">
                                      <p:cBhvr>
                                        <p:cTn id="160" dur="2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205" y="8079"/>
                                    </p:animMotion>
                                  </p:childTnLst>
                                </p:cTn>
                              </p:par>
                              <p:par>
                                <p:cTn id="1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1.48148E-6 L -0.34583 0.1706 " pathEditMode="relative" rAng="0" ptsTypes="AA">
                                      <p:cBhvr>
                                        <p:cTn id="166" dur="2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292" y="8519"/>
                                    </p:animMotion>
                                  </p:childTnLst>
                                </p:cTn>
                              </p:par>
                              <p:par>
                                <p:cTn id="16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3.33333E-6 L -0.3375 0.30856 " pathEditMode="relative" rAng="0" ptsTypes="AA">
                                      <p:cBhvr>
                                        <p:cTn id="168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875" y="15417"/>
                                    </p:animMotion>
                                  </p:childTnLst>
                                </p:cTn>
                              </p:par>
                              <p:par>
                                <p:cTn id="16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1.48148E-6 L -0.32726 0.45533 " pathEditMode="relative" rAng="0" ptsTypes="AA">
                                      <p:cBhvr>
                                        <p:cTn id="170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372" y="22755"/>
                                    </p:animMotion>
                                  </p:childTnLst>
                                </p:cTn>
                              </p:par>
                              <p:par>
                                <p:cTn id="1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1.48148E-6 L -0.25659 0.45625 " pathEditMode="relative" rAng="0" ptsTypes="AA">
                                      <p:cBhvr>
                                        <p:cTn id="176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830" y="22801"/>
                                    </p:animMotion>
                                  </p:childTnLst>
                                </p:cTn>
                              </p:par>
                              <p:par>
                                <p:cTn id="17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3.33333E-6 L -0.2677 0.31227 " pathEditMode="relative" rAng="0" ptsTypes="AA">
                                      <p:cBhvr>
                                        <p:cTn id="178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385" y="15602"/>
                                    </p:animMotion>
                                  </p:childTnLst>
                                </p:cTn>
                              </p:par>
                              <p:par>
                                <p:cTn id="17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1.48148E-6 L -0.275 0.16528 " pathEditMode="relative" rAng="0" ptsTypes="AA">
                                      <p:cBhvr>
                                        <p:cTn id="180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50" y="8264"/>
                                    </p:animMotion>
                                  </p:childTnLst>
                                </p:cTn>
                              </p:par>
                              <p:par>
                                <p:cTn id="1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33333E-6 L -0.19201 0.30856 " pathEditMode="relative" rAng="0" ptsTypes="AA">
                                      <p:cBhvr>
                                        <p:cTn id="186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601" y="15417"/>
                                    </p:animMotion>
                                  </p:childTnLst>
                                </p:cTn>
                              </p:par>
                              <p:par>
                                <p:cTn id="18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1.48148E-6 L -0.17899 0.45533 " pathEditMode="relative" rAng="0" ptsTypes="AA">
                                      <p:cBhvr>
                                        <p:cTn id="188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958" y="22755"/>
                                    </p:animMotion>
                                  </p:childTnLst>
                                </p:cTn>
                              </p:par>
                              <p:par>
                                <p:cTn id="18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1.48148E-6 L -0.20226 0.16065 " pathEditMode="relative" rAng="0" ptsTypes="AA">
                                      <p:cBhvr>
                                        <p:cTn id="190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122" y="8032"/>
                                    </p:animMotion>
                                  </p:childTnLst>
                                </p:cTn>
                              </p:par>
                              <p:par>
                                <p:cTn id="19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3.33333E-6 L -0.11962 0.35023 " pathEditMode="relative" rAng="0" ptsTypes="AA">
                                      <p:cBhvr>
                                        <p:cTn id="196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90" y="17500"/>
                                    </p:animMotion>
                                  </p:childTnLst>
                                </p:cTn>
                              </p:par>
                              <p:par>
                                <p:cTn id="19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1.48148E-6 L -0.12812 0.17107 " pathEditMode="relative" rAng="0" ptsTypes="AA">
                                      <p:cBhvr>
                                        <p:cTn id="198" dur="2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06" y="8542"/>
                                    </p:animMotion>
                                  </p:childTnLst>
                                </p:cTn>
                              </p:par>
                              <p:par>
                                <p:cTn id="19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1.48148E-6 L -0.09844 0.52477 " pathEditMode="relative" rAng="0" ptsTypes="AA">
                                      <p:cBhvr>
                                        <p:cTn id="200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31" y="26227"/>
                                    </p:animMotion>
                                  </p:childTnLst>
                                </p:cTn>
                              </p:par>
                              <p:par>
                                <p:cTn id="20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" grpId="0" animBg="1"/>
      <p:bldP spid="126" grpId="1" animBg="1"/>
      <p:bldP spid="131" grpId="0" animBg="1"/>
      <p:bldP spid="131" grpId="1" animBg="1"/>
      <p:bldP spid="132" grpId="0" animBg="1"/>
      <p:bldP spid="132" grpId="1" animBg="1"/>
      <p:bldP spid="133" grpId="0" animBg="1"/>
      <p:bldP spid="133" grpId="1" animBg="1"/>
      <p:bldP spid="45" grpId="0" animBg="1"/>
      <p:bldP spid="45" grpId="1" animBg="1"/>
      <p:bldP spid="46" grpId="0" animBg="1"/>
      <p:bldP spid="46" grpId="1" animBg="1"/>
      <p:bldP spid="47" grpId="0" animBg="1"/>
      <p:bldP spid="47" grpId="1" animBg="1"/>
      <p:bldP spid="48" grpId="0" animBg="1"/>
      <p:bldP spid="48" grpId="1" animBg="1"/>
      <p:bldP spid="134" grpId="0"/>
      <p:bldP spid="135" grpId="0"/>
      <p:bldP spid="136" grpId="0"/>
      <p:bldP spid="137" grpId="0"/>
      <p:bldP spid="138" grpId="0" animBg="1"/>
      <p:bldP spid="139" grpId="0" animBg="1"/>
      <p:bldP spid="140" grpId="0" animBg="1"/>
      <p:bldP spid="141" grpId="0" animBg="1"/>
      <p:bldP spid="142" grpId="0"/>
      <p:bldP spid="14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|4.3|3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|1|1|24.2|2.6|2.5|1.9|4.8|1.3|2.1|5.1|1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6|10.8|31.6|4.4|5.7|1.8|39.8|3.4|2.7|4.9|4.1|6.5|8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5|3.7|3.4|28.9|1.6|4.3|18.6|4.4|3.2|0.9|0.7|0.9|0.7|0.8|10.5|6.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6.3|2.5|4.4|4.9|0.8|3.5|58.4|0.8|0.5|0.5|0.6|0.6|0.7|0.6|2.7|2.3|2.3|1.8|8.1|1.8|1.9|2.2|21.6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86D72A4-89E8-44F4-BA52-C26573ED20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1727757-3061-47D3-99FD-9493F136DC43}">
  <ds:schemaRefs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schemas.microsoft.com/office/2006/metadata/properties"/>
    <ds:schemaRef ds:uri="http://purl.org/dc/terms/"/>
    <ds:schemaRef ds:uri="cee99ee9-287b-4f9a-957c-ba5ae7375c9a"/>
    <ds:schemaRef ds:uri="http://purl.org/dc/dcmitype/"/>
    <ds:schemaRef ds:uri="http://schemas.microsoft.com/office/infopath/2007/PartnerControls"/>
    <ds:schemaRef ds:uri="522d4c35-b548-4432-90ae-af4376e1c4b4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8640</TotalTime>
  <Words>105</Words>
  <Application>Microsoft Office PowerPoint</Application>
  <PresentationFormat>On-screen Show (4:3)</PresentationFormat>
  <Paragraphs>47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10</vt:i4>
      </vt:variant>
    </vt:vector>
  </HeadingPairs>
  <TitlesOfParts>
    <vt:vector size="21" baseType="lpstr">
      <vt:lpstr>Arial</vt:lpstr>
      <vt:lpstr>Calibri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the questions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EMILY  SNOWBALL</cp:lastModifiedBy>
  <cp:revision>235</cp:revision>
  <dcterms:created xsi:type="dcterms:W3CDTF">2019-07-05T11:02:13Z</dcterms:created>
  <dcterms:modified xsi:type="dcterms:W3CDTF">2021-01-10T16:58:23Z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