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8" r:id="rId17"/>
    <p:sldId id="309" r:id="rId18"/>
    <p:sldId id="310" r:id="rId19"/>
    <p:sldId id="304" r:id="rId20"/>
    <p:sldId id="311" r:id="rId21"/>
    <p:sldId id="312" r:id="rId22"/>
    <p:sldId id="313" r:id="rId23"/>
    <p:sldId id="301" r:id="rId24"/>
    <p:sldId id="315" r:id="rId25"/>
    <p:sldId id="316" r:id="rId26"/>
    <p:sldId id="314" r:id="rId27"/>
    <p:sldId id="318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900" y="2433502"/>
            <a:ext cx="664521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22380" y="40310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Whitney has 16 flowers. 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22379" y="2435786"/>
            <a:ext cx="784805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She shares them equally between some vases.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many different ways could Whitney share her flowers to make equal groups?</a:t>
            </a:r>
          </a:p>
          <a:p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743453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593582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877647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785309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612508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753346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1017233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1171799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780117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1077415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1014" y="18180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560" y="1662348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74997" y="333521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228056" y="335046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6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4201 0.2131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064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8455 0.201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006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0729 0.207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037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349 0.1946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972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2447 0.2780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388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746 0.2835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16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7066 0.2798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3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5052 0.2703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351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5452 0.1803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900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39392 0.1803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9005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7691 0.2789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393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5451 0.2789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393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14496 0.3057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1527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4236 0.2733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1365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0173 0.2611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1305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2361 0.3247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18" grpId="0" animBg="1"/>
      <p:bldP spid="45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3905" y="3283576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36792" y="3327479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Comic Sans MS" panose="030F0702030302020204" pitchFamily="66" charset="0"/>
              </a:rPr>
              <a:t>16 didn’t share into 3 equal groups.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Oval 46"/>
          <p:cNvSpPr/>
          <p:nvPr/>
        </p:nvSpPr>
        <p:spPr>
          <a:xfrm>
            <a:off x="5814908" y="3371020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4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3577 0.208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104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7552 0.230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1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9323 0.2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12448 0.208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104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8125 0.199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9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30243 0.232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1162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40364 0.302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15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1944 0.374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1870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49323 0.230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2343 0.199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995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6719 0.211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1057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4085 0.236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18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6128 0.294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47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5417 0.293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2396 0.271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356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34757 0.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  <p:bldP spid="18" grpId="1" animBg="1"/>
      <p:bldP spid="45" grpId="0" animBg="1"/>
      <p:bldP spid="45" grpId="1" animBg="1"/>
      <p:bldP spid="46" grpId="0"/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8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258511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20488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444441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GB" sz="2800" dirty="0">
                <a:latin typeface="Comic Sans MS" panose="030F0702030302020204" pitchFamily="66" charset="0"/>
              </a:rPr>
              <a:t>flower in each vase. 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82464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185" y="2096700"/>
            <a:ext cx="5847837" cy="3368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52480E-38B4-4D1D-9971-26756D67D987}"/>
              </a:ext>
            </a:extLst>
          </p:cNvPr>
          <p:cNvSpPr/>
          <p:nvPr/>
        </p:nvSpPr>
        <p:spPr>
          <a:xfrm>
            <a:off x="3022978" y="2201854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1A7990-5973-4853-825D-C800463DC39A}"/>
              </a:ext>
            </a:extLst>
          </p:cNvPr>
          <p:cNvSpPr/>
          <p:nvPr/>
        </p:nvSpPr>
        <p:spPr>
          <a:xfrm>
            <a:off x="5206138" y="2174195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20B6C640-5F4B-4F51-B5A6-4285DF5F9ACC}"/>
              </a:ext>
            </a:extLst>
          </p:cNvPr>
          <p:cNvSpPr/>
          <p:nvPr/>
        </p:nvSpPr>
        <p:spPr>
          <a:xfrm>
            <a:off x="3022978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AC63BEF0-E472-4F65-9689-3AB22CFA1AE6}"/>
              </a:ext>
            </a:extLst>
          </p:cNvPr>
          <p:cNvSpPr/>
          <p:nvPr/>
        </p:nvSpPr>
        <p:spPr>
          <a:xfrm>
            <a:off x="3022978" y="3871128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AD377D01-D28B-4779-B7E5-BC7E6AF2D805}"/>
              </a:ext>
            </a:extLst>
          </p:cNvPr>
          <p:cNvSpPr/>
          <p:nvPr/>
        </p:nvSpPr>
        <p:spPr>
          <a:xfrm flipH="1">
            <a:off x="5342962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B9A7226C-547D-41E7-867F-A53FAD448895}"/>
              </a:ext>
            </a:extLst>
          </p:cNvPr>
          <p:cNvSpPr/>
          <p:nvPr/>
        </p:nvSpPr>
        <p:spPr>
          <a:xfrm flipH="1">
            <a:off x="5342962" y="3909871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6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6" grpId="0" animBg="1"/>
      <p:bldP spid="6" grpId="1" animBg="1"/>
      <p:bldP spid="35" grpId="0" animBg="1"/>
      <p:bldP spid="35" grpId="1" animBg="1"/>
      <p:bldP spid="2" grpId="0" animBg="1"/>
      <p:bldP spid="2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62" y="1642383"/>
            <a:ext cx="3286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7" y="1599895"/>
            <a:ext cx="3286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94351" y="3794590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0408" y="3803371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6496" y="3837078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8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40" y="1781334"/>
            <a:ext cx="2137575" cy="1394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70" y="1858964"/>
            <a:ext cx="2137575" cy="1394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33337" y="4745329"/>
            <a:ext cx="4675672" cy="1166878"/>
            <a:chOff x="2333337" y="4745329"/>
            <a:chExt cx="4675672" cy="1166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333337" y="4761723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07216" y="4770504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3304" y="4804211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59" y="3077237"/>
            <a:ext cx="2137575" cy="1394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50" y="2993965"/>
            <a:ext cx="2137575" cy="1394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0" y="3025612"/>
            <a:ext cx="2137575" cy="1394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1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34043"/>
            <a:ext cx="7848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Which division calculation matches the problem below?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5439" y="2465655"/>
            <a:ext cx="7848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Dora has 6 plates. 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She shares 18 cookies equally onto the plates.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1238" y="4111488"/>
            <a:ext cx="3121857" cy="804167"/>
            <a:chOff x="860842" y="4111488"/>
            <a:chExt cx="3121857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860842" y="413743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15513" y="414621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21457" y="423897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601837" y="4094124"/>
            <a:ext cx="3239425" cy="804167"/>
            <a:chOff x="2829725" y="4735778"/>
            <a:chExt cx="3239425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2829725" y="476172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63224" y="477050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07908" y="486326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7557" y="1465733"/>
            <a:ext cx="1411075" cy="17021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01837" y="3841611"/>
            <a:ext cx="3405694" cy="129322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9" y="2530517"/>
            <a:ext cx="819077" cy="3145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8" y="2465655"/>
            <a:ext cx="819077" cy="31454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5" y="2383644"/>
            <a:ext cx="819077" cy="3145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4" y="2303607"/>
            <a:ext cx="819077" cy="3145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75" y="2212096"/>
            <a:ext cx="819077" cy="31454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2" y="2146334"/>
            <a:ext cx="819077" cy="314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1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448350" y="3437594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blipFill>
                <a:blip r:embed="rId5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01666" y="581190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83525"/>
            <a:ext cx="493571" cy="1391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247958"/>
            <a:ext cx="282194" cy="324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50906"/>
              </p:ext>
            </p:extLst>
          </p:nvPr>
        </p:nvGraphicFramePr>
        <p:xfrm>
          <a:off x="1382268" y="1787965"/>
          <a:ext cx="6096000" cy="1372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77872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55496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1911669"/>
                    </a:ext>
                  </a:extLst>
                </a:gridCol>
              </a:tblGrid>
              <a:tr h="1372326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70648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83525"/>
            <a:ext cx="493571" cy="1391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83525"/>
            <a:ext cx="493571" cy="1391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83525"/>
            <a:ext cx="493571" cy="13918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83525"/>
            <a:ext cx="493571" cy="13918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83525"/>
            <a:ext cx="493571" cy="13918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234671"/>
            <a:ext cx="493571" cy="1391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234671"/>
            <a:ext cx="493571" cy="13918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234671"/>
            <a:ext cx="493571" cy="13918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234671"/>
            <a:ext cx="493571" cy="13918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234671"/>
            <a:ext cx="493571" cy="13918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234671"/>
            <a:ext cx="493571" cy="13918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10295"/>
              </p:ext>
            </p:extLst>
          </p:nvPr>
        </p:nvGraphicFramePr>
        <p:xfrm>
          <a:off x="1382268" y="4617789"/>
          <a:ext cx="6096000" cy="1378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162272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49460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564569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261029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79844693"/>
                    </a:ext>
                  </a:extLst>
                </a:gridCol>
              </a:tblGrid>
              <a:tr h="137873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99820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247958"/>
            <a:ext cx="282194" cy="32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050704"/>
            <a:ext cx="282194" cy="32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050704"/>
            <a:ext cx="282194" cy="32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853451"/>
            <a:ext cx="282194" cy="32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853451"/>
            <a:ext cx="282194" cy="324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656198"/>
            <a:ext cx="282194" cy="32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656198"/>
            <a:ext cx="282194" cy="32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458945"/>
            <a:ext cx="282194" cy="32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458945"/>
            <a:ext cx="282194" cy="3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9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5209 0.202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5816 0.1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1215 0.196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39774 0.208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0955 0.194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6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3941 0.194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5209 0.2025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25955 0.191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5729 0.191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4757 0.194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4063 0.1983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538 0.08773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37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712 0.1497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7477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11077 0.18195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9097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1563 0.12454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6227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5747 0.2108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10532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7396 0.1534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7662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39757 0.2361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11806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40261 0.18218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9097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51372 0.2682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1340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525 0.21088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649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61749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51487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5336299" y="1193947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96247" y="2622681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not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79291" y="4518865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3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69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9" y="509452"/>
            <a:ext cx="7455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78572" y="451619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1785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2901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2118 0.263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6302 0.2773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9236 0.280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5295 0.1840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23542 0.1893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46493 0.1893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1368 0.220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10712 0.1893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17986 0.191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8" y="509452"/>
            <a:ext cx="739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17230" y="4524737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857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28713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214489"/>
            <a:ext cx="1427798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7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8316 0.0358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7639 0.2773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1702 0.275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52569 0.1921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4059 -0.0638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4115 0.1861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13803 0.1893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35487 0.1893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24375 -0.0509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89" y="426985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03" y="426985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426985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31" y="426985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45" y="426985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59" y="426985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96" y="1039087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10" y="1039087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24" y="1039087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38" y="1039087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3096" y="4335943"/>
            <a:ext cx="7197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strawberries left over.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9523" y="4260574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09177" y="471767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00951" y="514693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759196" y="556705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585 0.199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507 0.4085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451 0.4296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21181 0.4354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09843 0.1833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3415 0.192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0173 0.3192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9775 0.3256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8767 0.334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715 0.1002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12" y="4767943"/>
            <a:ext cx="1642892" cy="11500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3" y="1837984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29" y="32093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335509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73" y="3405504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85" y="1683183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95" y="1752072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19" y="1797393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18" y="3221446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39" y="3246406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09" y="3405504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2602090" y="4677652"/>
            <a:ext cx="4243643" cy="1055608"/>
          </a:xfrm>
          <a:prstGeom prst="wedgeRoundRectCallout">
            <a:avLst>
              <a:gd name="adj1" fmla="val -58461"/>
              <a:gd name="adj2" fmla="val 721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Did someone mention left over strawberries?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41284 0.62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313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33107 0.633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2|3.5|3.4|1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8.6|9.8|1.9|3.4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9|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5|9|4.1|2|2.3|4|2.1|2|6.3|2.9|5.1|3.8|8.6|2.6|2.6|1.9|1.7|10.1|1.6|6.8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3|1.2|2.3|0.9|0.8|1.4|0.7|0.9|1.6|0.8|0.7|4.5|2.5|3.2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5.6|1|0.9|1|2.2|0.9|0.6|0.8|3.1|1.4|0.7|0.7|5|1|3.4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8.4|1.7|1.1|1.4|1|2.3|1.1|1|1|1|11.4|18.5|3.8|4.7|4|1.8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2.3|3.5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9|2.3|9.8|1.3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|3|2.9|22.7|11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cee99ee9-287b-4f9a-957c-ba5ae7375c9a"/>
    <ds:schemaRef ds:uri="522d4c35-b548-4432-90ae-af4376e1c4b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068933-ED2D-4C9B-8F12-9CA5C8190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8740</TotalTime>
  <Words>302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231</cp:revision>
  <dcterms:created xsi:type="dcterms:W3CDTF">2019-07-05T11:02:13Z</dcterms:created>
  <dcterms:modified xsi:type="dcterms:W3CDTF">2021-01-10T16:56:45Z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