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8"/>
  </p:notesMasterIdLst>
  <p:sldIdLst>
    <p:sldId id="296" r:id="rId11"/>
    <p:sldId id="297" r:id="rId12"/>
    <p:sldId id="306" r:id="rId13"/>
    <p:sldId id="318" r:id="rId14"/>
    <p:sldId id="299" r:id="rId15"/>
    <p:sldId id="313" r:id="rId16"/>
    <p:sldId id="314" r:id="rId17"/>
    <p:sldId id="315" r:id="rId18"/>
    <p:sldId id="300" r:id="rId19"/>
    <p:sldId id="308" r:id="rId20"/>
    <p:sldId id="309" r:id="rId21"/>
    <p:sldId id="310" r:id="rId22"/>
    <p:sldId id="304" r:id="rId23"/>
    <p:sldId id="311" r:id="rId24"/>
    <p:sldId id="316" r:id="rId25"/>
    <p:sldId id="317" r:id="rId26"/>
    <p:sldId id="30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37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3" Type="http://schemas.openxmlformats.org/officeDocument/2006/relationships/image" Target="../media/image14.png"/><Relationship Id="rId21" Type="http://schemas.openxmlformats.org/officeDocument/2006/relationships/image" Target="../media/image43.png"/><Relationship Id="rId7" Type="http://schemas.openxmlformats.org/officeDocument/2006/relationships/image" Target="../media/image29.png"/><Relationship Id="rId12" Type="http://schemas.openxmlformats.org/officeDocument/2006/relationships/image" Target="../media/image34.png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8.png"/><Relationship Id="rId20" Type="http://schemas.openxmlformats.org/officeDocument/2006/relationships/image" Target="../media/image42.png"/><Relationship Id="rId1" Type="http://schemas.openxmlformats.org/officeDocument/2006/relationships/tags" Target="../tags/tag9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15" Type="http://schemas.openxmlformats.org/officeDocument/2006/relationships/image" Target="../media/image37.png"/><Relationship Id="rId10" Type="http://schemas.openxmlformats.org/officeDocument/2006/relationships/image" Target="../media/image32.png"/><Relationship Id="rId19" Type="http://schemas.openxmlformats.org/officeDocument/2006/relationships/image" Target="../media/image41.png"/><Relationship Id="rId9" Type="http://schemas.openxmlformats.org/officeDocument/2006/relationships/image" Target="../media/image31.png"/><Relationship Id="rId1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9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4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6" Type="http://schemas.openxmlformats.org/officeDocument/2006/relationships/image" Target="../media/image47.png"/><Relationship Id="rId11" Type="http://schemas.openxmlformats.org/officeDocument/2006/relationships/image" Target="../media/image45.png"/><Relationship Id="rId5" Type="http://schemas.openxmlformats.org/officeDocument/2006/relationships/image" Target="../media/image46.png"/><Relationship Id="rId10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12" Type="http://schemas.openxmlformats.org/officeDocument/2006/relationships/image" Target="../media/image5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Relationship Id="rId6" Type="http://schemas.openxmlformats.org/officeDocument/2006/relationships/image" Target="../media/image52.png"/><Relationship Id="rId11" Type="http://schemas.openxmlformats.org/officeDocument/2006/relationships/image" Target="../media/image55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7900" y="688007"/>
                <a:ext cx="2670271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688007"/>
                <a:ext cx="2670271" cy="584775"/>
              </a:xfrm>
              <a:prstGeom prst="rect">
                <a:avLst/>
              </a:prstGeom>
              <a:blipFill>
                <a:blip r:embed="rId6"/>
                <a:stretch>
                  <a:fillRect l="-5708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437687"/>
                <a:ext cx="2670270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437687"/>
                <a:ext cx="2670270" cy="584775"/>
              </a:xfrm>
              <a:prstGeom prst="rect">
                <a:avLst/>
              </a:prstGeom>
              <a:blipFill>
                <a:blip r:embed="rId7"/>
                <a:stretch>
                  <a:fillRect l="-5708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0294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92037" y="666215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37" y="666215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24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382312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382312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552000"/>
            <a:ext cx="501879" cy="70903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312873"/>
            <a:ext cx="501879" cy="7090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073745"/>
            <a:ext cx="501879" cy="7090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834617"/>
            <a:ext cx="501879" cy="70903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595489"/>
            <a:ext cx="501879" cy="70903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356361"/>
            <a:ext cx="501879" cy="70903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135177"/>
            <a:ext cx="501879" cy="70903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899584"/>
            <a:ext cx="501879" cy="70903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673282"/>
            <a:ext cx="501879" cy="70903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44280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112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54288 0.3365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35" y="1682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46285 0.3715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1856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81481E-6 L 0.38281 0.406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32" y="2032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0.30573 0.4412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2206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0.22708 0.476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2379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0.14566 0.511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2555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0.06458 0.5432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715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7 L -0.01719 0.5775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8" y="28866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-0.09983 0.6106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053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17899 0.6442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7901" y="650166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1" y="650166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7900" y="1339701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900" y="1339701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889370"/>
              </p:ext>
            </p:extLst>
          </p:nvPr>
        </p:nvGraphicFramePr>
        <p:xfrm>
          <a:off x="783774" y="4167052"/>
          <a:ext cx="7337300" cy="17765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76548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552000"/>
            <a:ext cx="501879" cy="70903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312873"/>
            <a:ext cx="501879" cy="70903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2073745"/>
            <a:ext cx="501879" cy="70903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834617"/>
            <a:ext cx="501879" cy="709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595489"/>
            <a:ext cx="501879" cy="70903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356361"/>
            <a:ext cx="501879" cy="70903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1135177"/>
            <a:ext cx="501879" cy="70903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899584"/>
            <a:ext cx="501879" cy="70903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673282"/>
            <a:ext cx="501879" cy="70903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053" y="442807"/>
            <a:ext cx="501879" cy="70903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552000"/>
            <a:ext cx="501879" cy="70903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312873"/>
            <a:ext cx="501879" cy="70903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2073745"/>
            <a:ext cx="501879" cy="70903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834617"/>
            <a:ext cx="501879" cy="70903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595489"/>
            <a:ext cx="501879" cy="70903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356361"/>
            <a:ext cx="501879" cy="70903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1135177"/>
            <a:ext cx="501879" cy="70903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899584"/>
            <a:ext cx="501879" cy="70903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673282"/>
            <a:ext cx="501879" cy="70903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63" y="442807"/>
            <a:ext cx="501879" cy="70903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535340"/>
            <a:ext cx="501879" cy="70903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296213"/>
            <a:ext cx="501879" cy="70903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2057085"/>
            <a:ext cx="501879" cy="70903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817957"/>
            <a:ext cx="501879" cy="70903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578829"/>
            <a:ext cx="501879" cy="70903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339701"/>
            <a:ext cx="501879" cy="70903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1118517"/>
            <a:ext cx="501879" cy="70903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882924"/>
            <a:ext cx="501879" cy="70903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656622"/>
            <a:ext cx="501879" cy="70903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873" y="426147"/>
            <a:ext cx="501879" cy="70903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33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62344 0.2775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63" y="13866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54341 0.312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70" y="1562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0.46198 0.3474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90" y="17361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38056 0.3821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19097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30209 0.4171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04" y="208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0.2191 0.45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22593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14375 0.48426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421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06198 0.51852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2592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01649 0.55509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2775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09982 0.5905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59259E-6 L 0.54288 0.3365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35" y="16829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11111E-6 L 0.46285 0.37153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142" y="1856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81481E-6 L 0.38281 0.406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32" y="2032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96296E-6 L 0.30573 0.44121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78" y="2206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0.22708 0.4761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54" y="2379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44444E-6 L 0.14566 0.511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74" y="25556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0.06458 0.5432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27153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7 L -0.01719 0.5775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8" y="28866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-0.09983 0.6106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0532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17899 0.6442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46805 0.39236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03" y="19606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0.38368 0.4273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84" y="21366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30937 0.4620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23102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2656 0.4951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24745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14375 0.52871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26435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0.06649 0.56435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6" y="28218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-0.01059 0.59653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29815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-0.09861 0.6310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1" y="31551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6 L -0.179 0.66598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58" y="33287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59259E-6 L -0.25816 0.7053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17" y="3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160" y="5180953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1187" y="555447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70415" y="48956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89560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379346" y="48955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89559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70415" y="111799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20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1117990"/>
                <a:ext cx="2908997" cy="584775"/>
              </a:xfrm>
              <a:prstGeom prst="rect">
                <a:avLst/>
              </a:prstGeom>
              <a:blipFill>
                <a:blip r:embed="rId8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379346" y="111798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20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2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1117989"/>
                <a:ext cx="2908997" cy="584775"/>
              </a:xfrm>
              <a:prstGeom prst="rect">
                <a:avLst/>
              </a:prstGeom>
              <a:blipFill>
                <a:blip r:embed="rId9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70415" y="174642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30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1746420"/>
                <a:ext cx="2908997" cy="584775"/>
              </a:xfrm>
              <a:prstGeom prst="rect">
                <a:avLst/>
              </a:prstGeom>
              <a:blipFill>
                <a:blip r:embed="rId10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379346" y="174641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30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1746419"/>
                <a:ext cx="2908997" cy="584775"/>
              </a:xfrm>
              <a:prstGeom prst="rect">
                <a:avLst/>
              </a:prstGeom>
              <a:blipFill>
                <a:blip r:embed="rId11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170415" y="237485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40</a:t>
                </a: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2374850"/>
                <a:ext cx="2908997" cy="584775"/>
              </a:xfrm>
              <a:prstGeom prst="rect">
                <a:avLst/>
              </a:prstGeom>
              <a:blipFill>
                <a:blip r:embed="rId12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379346" y="237484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2374849"/>
                <a:ext cx="2908997" cy="584775"/>
              </a:xfrm>
              <a:prstGeom prst="rect">
                <a:avLst/>
              </a:prstGeom>
              <a:blipFill>
                <a:blip r:embed="rId13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170415" y="300328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50</a:t>
                </a: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3003280"/>
                <a:ext cx="2908997" cy="584775"/>
              </a:xfrm>
              <a:prstGeom prst="rect">
                <a:avLst/>
              </a:prstGeom>
              <a:blipFill>
                <a:blip r:embed="rId14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379346" y="300327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50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5</a:t>
                </a: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3003279"/>
                <a:ext cx="2908997" cy="584775"/>
              </a:xfrm>
              <a:prstGeom prst="rect">
                <a:avLst/>
              </a:prstGeom>
              <a:blipFill>
                <a:blip r:embed="rId15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170415" y="363171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60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3631710"/>
                <a:ext cx="2908997" cy="584775"/>
              </a:xfrm>
              <a:prstGeom prst="rect">
                <a:avLst/>
              </a:prstGeom>
              <a:blipFill>
                <a:blip r:embed="rId1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379346" y="363170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60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3631709"/>
                <a:ext cx="2908997" cy="584775"/>
              </a:xfrm>
              <a:prstGeom prst="rect">
                <a:avLst/>
              </a:prstGeom>
              <a:blipFill>
                <a:blip r:embed="rId17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1170415" y="4260140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7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70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260140"/>
                <a:ext cx="2908997" cy="584775"/>
              </a:xfrm>
              <a:prstGeom prst="rect">
                <a:avLst/>
              </a:prstGeom>
              <a:blipFill>
                <a:blip r:embed="rId18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379346" y="4260139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70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7</a:t>
                </a: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260139"/>
                <a:ext cx="2908997" cy="584775"/>
              </a:xfrm>
              <a:prstGeom prst="rect">
                <a:avLst/>
              </a:prstGeom>
              <a:blipFill>
                <a:blip r:embed="rId19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1170415" y="4888567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80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0415" y="4888567"/>
                <a:ext cx="2908997" cy="584775"/>
              </a:xfrm>
              <a:prstGeom prst="rect">
                <a:avLst/>
              </a:prstGeom>
              <a:blipFill>
                <a:blip r:embed="rId20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379346" y="4888566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80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8</a:t>
                </a: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46" y="4888566"/>
                <a:ext cx="2908997" cy="584775"/>
              </a:xfrm>
              <a:prstGeom prst="rect">
                <a:avLst/>
              </a:prstGeom>
              <a:blipFill>
                <a:blip r:embed="rId21"/>
                <a:stretch>
                  <a:fillRect l="-5230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14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941548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18808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13443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64012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188080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544514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942753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2038689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832411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571380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683" y="413716"/>
            <a:ext cx="72047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Use the array to complete the calculations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806454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17501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505326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544514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873890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Rectangle 66"/>
          <p:cNvSpPr/>
          <p:nvPr/>
        </p:nvSpPr>
        <p:spPr>
          <a:xfrm>
            <a:off x="806454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5018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505326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873890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6588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1980251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679245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683945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128905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28881" y="1726347"/>
            <a:ext cx="5483253" cy="161110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1470108" y="1673523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1470108" y="2229329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1470108" y="2771688"/>
            <a:ext cx="5491137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37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89" grpId="0" animBg="1"/>
      <p:bldP spid="9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97" y="3622968"/>
                <a:ext cx="5799909" cy="83099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Box 90"/>
              <p:cNvSpPr txBox="1"/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1" name="TextBox 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96" y="4704573"/>
                <a:ext cx="5799909" cy="83099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0194" y="1521626"/>
            <a:ext cx="5204222" cy="2029647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7425" y="743889"/>
            <a:ext cx="747045" cy="747045"/>
          </a:xfrm>
          <a:prstGeom prst="rect">
            <a:avLst/>
          </a:prstGeom>
        </p:spPr>
      </p:pic>
      <p:sp>
        <p:nvSpPr>
          <p:cNvPr id="55" name="Rounded Rectangle 54"/>
          <p:cNvSpPr/>
          <p:nvPr/>
        </p:nvSpPr>
        <p:spPr>
          <a:xfrm>
            <a:off x="1587942" y="1471482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1587942" y="1986947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587942" y="2488965"/>
            <a:ext cx="5209790" cy="504000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587942" y="2990878"/>
            <a:ext cx="5209790" cy="551377"/>
          </a:xfrm>
          <a:prstGeom prst="round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D42E558-BC5C-41AB-8D58-F80C7C2CD489}"/>
              </a:ext>
            </a:extLst>
          </p:cNvPr>
          <p:cNvSpPr txBox="1"/>
          <p:nvPr/>
        </p:nvSpPr>
        <p:spPr>
          <a:xfrm>
            <a:off x="7120214" y="1412483"/>
            <a:ext cx="1441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Have a 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  <a:cs typeface="Calibri" panose="020F0502020204030204" pitchFamily="34" charset="0"/>
              </a:rPr>
              <a:t>think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67683" y="413716"/>
            <a:ext cx="720471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32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Use the array to complete the calculations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41548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188080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013443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64012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188080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544514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16627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038689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832411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739926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06454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17501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05326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44514" y="3811355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40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873890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806454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175018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505326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6873890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965888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980251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679245" y="3773669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683945" y="4853793"/>
            <a:ext cx="761086" cy="65262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141968" y="4891479"/>
            <a:ext cx="970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/>
              <p:cNvSpPr txBox="1"/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14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1" name="TextBox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964" y="4705667"/>
                <a:ext cx="5799909" cy="8309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/>
              <p:cNvSpPr txBox="1"/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kumimoji="0" lang="en-GB" sz="4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</a:t>
                </a:r>
                <a:r>
                  <a:rPr lang="en-GB" sz="40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2" name="TextBox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2862" y="3631841"/>
                <a:ext cx="5799909" cy="83099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1922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 animBg="1"/>
      <p:bldP spid="58" grpId="0" animBg="1"/>
      <p:bldP spid="39" grpId="0"/>
      <p:bldP spid="3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494755" y="2348258"/>
            <a:ext cx="8128545" cy="3993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She pays with a £1 coin and gets 10p change.</a:t>
            </a:r>
          </a:p>
          <a:p>
            <a:pPr lvl="0">
              <a:defRPr/>
            </a:pPr>
            <a:endParaRPr lang="en-GB" sz="1050" dirty="0">
              <a:solidFill>
                <a:schemeClr val="accent1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10 rolls cost 90p</a:t>
            </a:r>
          </a:p>
          <a:p>
            <a:pPr lvl="0">
              <a:defRPr/>
            </a:pPr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Each roll costs 9p</a:t>
            </a:r>
          </a:p>
          <a:p>
            <a:pPr lvl="0">
              <a:defRPr/>
            </a:pPr>
            <a:endParaRPr lang="en-GB" sz="3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105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Whitney buys 2 rolls.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How much does Whitney spend?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200" y="977148"/>
            <a:ext cx="4093856" cy="1261054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60148" y="97020"/>
            <a:ext cx="1558352" cy="18798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047" y="755205"/>
            <a:ext cx="833624" cy="73452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888" y="4525716"/>
            <a:ext cx="1375243" cy="1695927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230" y="4759473"/>
            <a:ext cx="1323441" cy="973118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230" y="5089201"/>
            <a:ext cx="1323441" cy="973118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64614" y="1672525"/>
            <a:ext cx="747045" cy="747045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5462126" y="18152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763197" y="2913767"/>
                <a:ext cx="22974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90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9 </a:t>
                </a:r>
                <a:endParaRPr lang="en-GB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3197" y="2913767"/>
                <a:ext cx="2297424" cy="523220"/>
              </a:xfrm>
              <a:prstGeom prst="rect">
                <a:avLst/>
              </a:prstGeom>
              <a:blipFill>
                <a:blip r:embed="rId11"/>
                <a:stretch>
                  <a:fillRect l="-5305" t="-12791" r="-4244" b="-313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68313" y="4984422"/>
                <a:ext cx="3923259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18</a:t>
                </a:r>
              </a:p>
              <a:p>
                <a:r>
                  <a:rPr lang="en-GB" sz="2800" dirty="0">
                    <a:solidFill>
                      <a:schemeClr val="accent1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Whitney spends 18p</a:t>
                </a:r>
                <a:endParaRPr lang="en-GB" dirty="0">
                  <a:solidFill>
                    <a:schemeClr val="accent1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313" y="4984422"/>
                <a:ext cx="3923259" cy="954107"/>
              </a:xfrm>
              <a:prstGeom prst="rect">
                <a:avLst/>
              </a:prstGeom>
              <a:blipFill>
                <a:blip r:embed="rId12"/>
                <a:stretch>
                  <a:fillRect l="-3266" t="-7051" b="-173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68313" y="529822"/>
            <a:ext cx="32415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Alex buys 10 rolls.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883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6" grpId="1"/>
      <p:bldP spid="8" grpId="0"/>
      <p:bldP spid="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10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11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Circle the multiples of 10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12       120      55      80      10       41        14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is an array.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	 How many groups of 10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blipFill>
                <a:blip r:embed="rId4"/>
                <a:stretch>
                  <a:fillRect l="-2078" t="-2363" b="-2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6264" y="3837475"/>
            <a:ext cx="1750558" cy="6692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974" y="3837474"/>
            <a:ext cx="1750558" cy="6692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6264" y="4568824"/>
            <a:ext cx="1750558" cy="6692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4974" y="4568823"/>
            <a:ext cx="1750558" cy="66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150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Complete the calculations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7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10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                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11</a:t>
                </a: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Circle the multiples of 10</a:t>
                </a: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2"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12       120      55      80      10       41        14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514350" marR="0" lvl="0" indent="-51435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AutoNum type="arabicParenR" startAt="3"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is an array.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5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	 How many groups of 10 are there?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78478"/>
              </a:xfrm>
              <a:prstGeom prst="rect">
                <a:avLst/>
              </a:prstGeom>
              <a:blipFill>
                <a:blip r:embed="rId5"/>
                <a:stretch>
                  <a:fillRect l="-2078" t="-2363" b="-21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6264" y="3837475"/>
            <a:ext cx="1750558" cy="6692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4974" y="3837474"/>
            <a:ext cx="1750558" cy="6692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6264" y="4568824"/>
            <a:ext cx="1750558" cy="66921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4974" y="4568823"/>
            <a:ext cx="1750558" cy="6692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70004" y="96245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70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8946" y="96245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0005" y="1507947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9</a:t>
            </a: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77899" y="151903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110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69764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093376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111026" y="2865938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232164" y="3801291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32164" y="4173402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232164" y="4541407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232164" y="4898459"/>
            <a:ext cx="3734810" cy="3600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222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9634" y="377120"/>
            <a:ext cx="80728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Here are 20 flowers.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We can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share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the flowers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between 10 pots.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We can group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the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flowers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into pots of 10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6500" y="411971"/>
            <a:ext cx="747045" cy="74704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749956" y="381592"/>
            <a:ext cx="2095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think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0154" y="4004630"/>
            <a:ext cx="7174483" cy="5768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4978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9634" y="377120"/>
                <a:ext cx="8072846" cy="54476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are 20 flowers.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 flowers are shared equally between 10 pots.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There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are </a:t>
                </a:r>
                <a:r>
                  <a:rPr kumimoji="0" lang="en-GB" sz="2800" b="1" i="0" u="none" strike="noStrike" kern="1200" cap="none" spc="0" normalizeH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2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 flowers in each pot.   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baseline="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												20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34" y="377120"/>
                <a:ext cx="8072846" cy="5447645"/>
              </a:xfrm>
              <a:prstGeom prst="rect">
                <a:avLst/>
              </a:prstGeom>
              <a:blipFill>
                <a:blip r:embed="rId5"/>
                <a:stretch>
                  <a:fillRect l="-1586" t="-1230" b="-21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6689" y="4003181"/>
            <a:ext cx="7174483" cy="57689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5009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0.13351 0.359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179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0.19218 0.369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601" y="184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0.10278 0.360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1803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01806 0.3546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3" y="17731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0.03906 0.3328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4" y="1664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00625 0.341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1708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7049 0.355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" y="17755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0.16563 0.3546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81" y="177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25139 0.3328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1664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0.22604 0.374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2" y="18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0.18855 0.2891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27" y="1444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0.24704 0.2689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44" y="134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16076 0.2988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38" y="1493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03836 0.2907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0" y="1453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10295 0.2888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39" y="144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07135 0.2997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9" y="1497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13021 0.2949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1474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0.23247 0.2715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15" y="13565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01562 0.2840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1" y="1419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0.28229 0.2958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15" y="14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642823"/>
            <a:ext cx="1140722" cy="130138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018" y="1105653"/>
            <a:ext cx="1140722" cy="130138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13" y="663703"/>
            <a:ext cx="1140722" cy="130138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711" y="1131217"/>
            <a:ext cx="1140722" cy="130138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92" y="1177231"/>
            <a:ext cx="1140722" cy="13013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74" y="679348"/>
            <a:ext cx="1140722" cy="13013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26" y="679349"/>
            <a:ext cx="1140722" cy="130138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86990" y="377120"/>
                <a:ext cx="7625490" cy="6617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Here are 20 flowers.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omic Sans MS" panose="030F0702030302020204" pitchFamily="66" charset="0"/>
                    <a:ea typeface="+mn-ea"/>
                    <a:cs typeface="Calibri" panose="020F0502020204030204" pitchFamily="34" charset="0"/>
                  </a:rPr>
                  <a:t>The flowers are grouped into pots of 10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36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0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There are </a:t>
                </a:r>
                <a:r>
                  <a:rPr lang="en-GB" sz="2800" b="1" dirty="0">
                    <a:solidFill>
                      <a:srgbClr val="FF0000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pots of 10</a:t>
                </a:r>
              </a:p>
              <a:p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											20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omic Sans MS" panose="030F0702030302020204" pitchFamily="66" charset="0"/>
                    <a:cs typeface="Calibri" panose="020F0502020204030204" pitchFamily="34" charset="0"/>
                  </a:rPr>
                  <a:t> 2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90" y="377120"/>
                <a:ext cx="7625490" cy="6617196"/>
              </a:xfrm>
              <a:prstGeom prst="rect">
                <a:avLst/>
              </a:prstGeom>
              <a:blipFill>
                <a:blip r:embed="rId8"/>
                <a:stretch>
                  <a:fillRect l="-1599" t="-10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54" y="650181"/>
            <a:ext cx="1140722" cy="130138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924" y="675117"/>
            <a:ext cx="1140722" cy="1301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53" y="609430"/>
            <a:ext cx="1140722" cy="13013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9" y="704913"/>
            <a:ext cx="1140722" cy="130138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295" y="684130"/>
            <a:ext cx="1140722" cy="130138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94" y="643379"/>
            <a:ext cx="1140722" cy="13013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46" y="1076485"/>
            <a:ext cx="1140722" cy="130138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516" y="1101421"/>
            <a:ext cx="1140722" cy="130138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445" y="1035734"/>
            <a:ext cx="1140722" cy="130138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610" y="1069127"/>
            <a:ext cx="1140722" cy="13013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305" y="1090007"/>
            <a:ext cx="1140722" cy="130138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266" y="1105652"/>
            <a:ext cx="1140722" cy="130138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86" y="1069683"/>
            <a:ext cx="1140722" cy="1301387"/>
          </a:xfrm>
          <a:prstGeom prst="rect">
            <a:avLst/>
          </a:prstGeom>
        </p:spPr>
      </p:pic>
      <p:sp>
        <p:nvSpPr>
          <p:cNvPr id="17" name="Trapezoid 16"/>
          <p:cNvSpPr/>
          <p:nvPr/>
        </p:nvSpPr>
        <p:spPr>
          <a:xfrm rot="10800000">
            <a:off x="1156016" y="3851775"/>
            <a:ext cx="1338288" cy="120355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32" name="Trapezoid 31"/>
          <p:cNvSpPr/>
          <p:nvPr/>
        </p:nvSpPr>
        <p:spPr>
          <a:xfrm rot="10800000">
            <a:off x="3626575" y="3851775"/>
            <a:ext cx="1338288" cy="1203550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418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0.20017 0.328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17" y="1641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96296E-6 L -0.26997 0.2856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07" y="1428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6 L -0.18732 0.343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75" y="1717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1.66667E-6 0.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81481E-6 L -5.55556E-7 0.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4.72222E-6 0.2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1962 0.2731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3657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48148E-6 L -0.26806 0.2849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3" y="1423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-0.32292 0.325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46" y="1625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-0.31407 0.32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12" y="1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3.61111E-6 0.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4.16667E-6 0.2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33333E-6 L 0.06996 0.3055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1527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48148E-6 L 0.35538 0.185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60" y="928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22222E-6 L 0.21528 0.1879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64" y="939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22309 0.1875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46" y="937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07448 0.27593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15" y="1379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48148E-6 L -8.33333E-7 0.2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27708 0.183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54" y="914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07407E-6 L -0.07674 0.2842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7" y="1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552000"/>
            <a:ext cx="501879" cy="7090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312873"/>
            <a:ext cx="501879" cy="7090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2073745"/>
            <a:ext cx="501879" cy="709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834617"/>
            <a:ext cx="501879" cy="7090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595489"/>
            <a:ext cx="501879" cy="70903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356361"/>
            <a:ext cx="501879" cy="7090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1135177"/>
            <a:ext cx="501879" cy="7090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899584"/>
            <a:ext cx="501879" cy="70903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673282"/>
            <a:ext cx="501879" cy="70903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55" y="442807"/>
            <a:ext cx="501879" cy="7090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788826" y="669324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826" y="669324"/>
                <a:ext cx="2908997" cy="584775"/>
              </a:xfrm>
              <a:prstGeom prst="rect">
                <a:avLst/>
              </a:prstGeom>
              <a:blipFill>
                <a:blip r:embed="rId6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788825" y="1418488"/>
                <a:ext cx="2908997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10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1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8825" y="1418488"/>
                <a:ext cx="2908997" cy="584775"/>
              </a:xfrm>
              <a:prstGeom prst="rect">
                <a:avLst/>
              </a:prstGeom>
              <a:blipFill>
                <a:blip r:embed="rId7"/>
                <a:stretch>
                  <a:fillRect l="-5451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156564"/>
              </p:ext>
            </p:extLst>
          </p:nvPr>
        </p:nvGraphicFramePr>
        <p:xfrm>
          <a:off x="783774" y="4167051"/>
          <a:ext cx="7337300" cy="17373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3730">
                  <a:extLst>
                    <a:ext uri="{9D8B030D-6E8A-4147-A177-3AD203B41FA5}">
                      <a16:colId xmlns:a16="http://schemas.microsoft.com/office/drawing/2014/main" val="1360334693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0188938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920835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404431871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5613173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96231901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2408981134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890994022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39674115"/>
                    </a:ext>
                  </a:extLst>
                </a:gridCol>
                <a:gridCol w="733730">
                  <a:extLst>
                    <a:ext uri="{9D8B030D-6E8A-4147-A177-3AD203B41FA5}">
                      <a16:colId xmlns:a16="http://schemas.microsoft.com/office/drawing/2014/main" val="1402987028"/>
                    </a:ext>
                  </a:extLst>
                </a:gridCol>
              </a:tblGrid>
              <a:tr h="1737359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77939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69305 0.225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53" y="1127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60868 0.2567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34" y="1282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81481E-6 L 0.53437 0.295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19" y="1476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45017 0.3303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1650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0.37448 0.3652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15" y="1826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28732 0.4002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200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21614 0.43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217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13437 0.4648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24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0.05295 0.5016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39" y="25069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6 L -0.02743 0.53704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2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3.5|3.5|3.4|10.5|6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3|7.2|9.3|6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4.6|1.1|1.9|2.9|5.4|6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32.2|0.9|3|6.2|6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5.5|4.3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1.4|2.1|1.3|5.8|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6.4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4.3|3|4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6.6|2.5|2.4|4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.5|2.1|2.4|1.7|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5|1.3|1|11.7|7.3|1.2|1.4|0.9|0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94a41c2b-c9a4-4155-9cd3-2586bd5a7cc7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8fba47cf-d4c2-4342-84d4-550bc2b4b2fe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73C382-604A-423E-BC86-3F39E3B9B5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10111</TotalTime>
  <Words>396</Words>
  <Application>Microsoft Office PowerPoint</Application>
  <PresentationFormat>On-screen Show (4:3)</PresentationFormat>
  <Paragraphs>149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232</cp:revision>
  <dcterms:created xsi:type="dcterms:W3CDTF">2019-07-05T11:02:13Z</dcterms:created>
  <dcterms:modified xsi:type="dcterms:W3CDTF">2021-01-18T13:27:59Z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