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3"/>
  </p:notesMasterIdLst>
  <p:sldIdLst>
    <p:sldId id="296" r:id="rId11"/>
    <p:sldId id="297" r:id="rId12"/>
    <p:sldId id="321" r:id="rId13"/>
    <p:sldId id="322" r:id="rId14"/>
    <p:sldId id="299" r:id="rId15"/>
    <p:sldId id="314" r:id="rId16"/>
    <p:sldId id="325" r:id="rId17"/>
    <p:sldId id="323" r:id="rId18"/>
    <p:sldId id="301" r:id="rId19"/>
    <p:sldId id="318" r:id="rId20"/>
    <p:sldId id="324" r:id="rId21"/>
    <p:sldId id="320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57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365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18/01/2021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18/01/2021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13" Type="http://schemas.openxmlformats.org/officeDocument/2006/relationships/image" Target="../media/image40.png"/><Relationship Id="rId3" Type="http://schemas.openxmlformats.org/officeDocument/2006/relationships/image" Target="../media/image35.png"/><Relationship Id="rId7" Type="http://schemas.microsoft.com/office/2007/relationships/hdphoto" Target="../media/hdphoto1.wdp"/><Relationship Id="rId12" Type="http://schemas.openxmlformats.org/officeDocument/2006/relationships/image" Target="../media/image4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38.png"/><Relationship Id="rId11" Type="http://schemas.openxmlformats.org/officeDocument/2006/relationships/image" Target="../media/image41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13" Type="http://schemas.openxmlformats.org/officeDocument/2006/relationships/image" Target="../media/image51.png"/><Relationship Id="rId3" Type="http://schemas.openxmlformats.org/officeDocument/2006/relationships/image" Target="../media/image35.png"/><Relationship Id="rId12" Type="http://schemas.openxmlformats.org/officeDocument/2006/relationships/image" Target="../media/image5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11" Type="http://schemas.openxmlformats.org/officeDocument/2006/relationships/image" Target="../media/image49.png"/><Relationship Id="rId5" Type="http://schemas.openxmlformats.org/officeDocument/2006/relationships/image" Target="../media/image44.png"/><Relationship Id="rId10" Type="http://schemas.openxmlformats.org/officeDocument/2006/relationships/image" Target="../media/image48.png"/><Relationship Id="rId4" Type="http://schemas.openxmlformats.org/officeDocument/2006/relationships/image" Target="../media/image43.png"/><Relationship Id="rId9" Type="http://schemas.openxmlformats.org/officeDocument/2006/relationships/image" Target="../media/image4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7" Type="http://schemas.openxmlformats.org/officeDocument/2006/relationships/image" Target="../media/image15.png"/><Relationship Id="rId12" Type="http://schemas.openxmlformats.org/officeDocument/2006/relationships/image" Target="../media/image24.pn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28.png"/><Relationship Id="rId1" Type="http://schemas.openxmlformats.org/officeDocument/2006/relationships/tags" Target="../tags/tag3.xml"/><Relationship Id="rId6" Type="http://schemas.openxmlformats.org/officeDocument/2006/relationships/image" Target="../media/image19.png"/><Relationship Id="rId11" Type="http://schemas.openxmlformats.org/officeDocument/2006/relationships/image" Target="../media/image23.png"/><Relationship Id="rId5" Type="http://schemas.openxmlformats.org/officeDocument/2006/relationships/image" Target="../media/image18.png"/><Relationship Id="rId15" Type="http://schemas.openxmlformats.org/officeDocument/2006/relationships/image" Target="../media/image27.png"/><Relationship Id="rId10" Type="http://schemas.openxmlformats.org/officeDocument/2006/relationships/image" Target="../media/image22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9.png"/><Relationship Id="rId7" Type="http://schemas.openxmlformats.org/officeDocument/2006/relationships/image" Target="../media/image3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10" Type="http://schemas.openxmlformats.org/officeDocument/2006/relationships/image" Target="../media/image34.png"/><Relationship Id="rId4" Type="http://schemas.openxmlformats.org/officeDocument/2006/relationships/image" Target="../media/image30.png"/><Relationship Id="rId9" Type="http://schemas.openxmlformats.org/officeDocument/2006/relationships/image" Target="../media/image3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6710" y="2329000"/>
            <a:ext cx="6645216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Picture 8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329"/>
          <a:stretch/>
        </p:blipFill>
        <p:spPr>
          <a:xfrm>
            <a:off x="754578" y="3808261"/>
            <a:ext cx="5464985" cy="423098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F34F2362-CC68-4D58-907F-F0FAB777048B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5973" y="501066"/>
            <a:ext cx="2437167" cy="1549720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C87F0946-CF58-4604-B872-E1281670FAC2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0663" y="455297"/>
            <a:ext cx="2243065" cy="1652784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A25B7229-3241-468F-9B2B-579994353A34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717" y="435101"/>
            <a:ext cx="2281048" cy="1616458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668DFA4C-C7D5-43BB-AB36-EF14D76BB84F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9175" y="3333804"/>
            <a:ext cx="2161802" cy="564221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75F6D293-0B16-43A2-969F-DD7F0E45FBF6}"/>
              </a:ext>
            </a:extLst>
          </p:cNvPr>
          <p:cNvSpPr txBox="1"/>
          <p:nvPr/>
        </p:nvSpPr>
        <p:spPr bwMode="auto">
          <a:xfrm>
            <a:off x="5161766" y="4107353"/>
            <a:ext cx="5694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Clr>
                <a:srgbClr val="82CBDD"/>
              </a:buClr>
            </a:pPr>
            <a:r>
              <a:rPr lang="en-GB" sz="2400" dirty="0">
                <a:latin typeface="Comic Sans MS" panose="030F0702030302020204" pitchFamily="66" charset="0"/>
                <a:ea typeface="Myriad Pro Semibold" charset="0"/>
                <a:cs typeface="Myriad Pro Semibold" charset="0"/>
              </a:rPr>
              <a:t>10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0A2E0C1-409A-4C60-ACE7-3D158F5DABFC}"/>
              </a:ext>
            </a:extLst>
          </p:cNvPr>
          <p:cNvSpPr txBox="1"/>
          <p:nvPr/>
        </p:nvSpPr>
        <p:spPr bwMode="auto">
          <a:xfrm>
            <a:off x="2969252" y="4107353"/>
            <a:ext cx="5694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457200" indent="-457200" algn="ctr">
              <a:buClr>
                <a:srgbClr val="82CBDD"/>
              </a:buClr>
            </a:pPr>
            <a:r>
              <a:rPr lang="en-GB" sz="2400" dirty="0">
                <a:latin typeface="Comic Sans MS" panose="030F0702030302020204" pitchFamily="66" charset="0"/>
                <a:ea typeface="Myriad Pro Semibold" charset="0"/>
                <a:cs typeface="Myriad Pro Semibold" charset="0"/>
              </a:rPr>
              <a:t>5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003E6E3-C5C4-43DA-BE87-337C26A1FB6A}"/>
              </a:ext>
            </a:extLst>
          </p:cNvPr>
          <p:cNvSpPr txBox="1"/>
          <p:nvPr/>
        </p:nvSpPr>
        <p:spPr bwMode="auto">
          <a:xfrm>
            <a:off x="805223" y="4107353"/>
            <a:ext cx="5694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457200" indent="-457200" algn="ctr">
              <a:buClr>
                <a:srgbClr val="82CBDD"/>
              </a:buClr>
            </a:pPr>
            <a:r>
              <a:rPr lang="en-GB" sz="2400" dirty="0">
                <a:latin typeface="Comic Sans MS" panose="030F0702030302020204" pitchFamily="66" charset="0"/>
                <a:ea typeface="Myriad Pro Semibold" charset="0"/>
                <a:cs typeface="Myriad Pro Semibold" charset="0"/>
              </a:rPr>
              <a:t>0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2B199BD-E019-40AE-BFE6-8C904C152DF5}"/>
              </a:ext>
            </a:extLst>
          </p:cNvPr>
          <p:cNvSpPr txBox="1"/>
          <p:nvPr/>
        </p:nvSpPr>
        <p:spPr bwMode="auto">
          <a:xfrm>
            <a:off x="7285321" y="4107353"/>
            <a:ext cx="5694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457200" indent="-457200" algn="ctr">
              <a:buClr>
                <a:srgbClr val="82CBDD"/>
              </a:buClr>
            </a:pPr>
            <a:r>
              <a:rPr lang="en-GB" sz="2400" dirty="0">
                <a:latin typeface="Comic Sans MS" panose="030F0702030302020204" pitchFamily="66" charset="0"/>
                <a:ea typeface="Myriad Pro Semibold" charset="0"/>
                <a:cs typeface="Myriad Pro Semibold" charset="0"/>
              </a:rPr>
              <a:t>15</a:t>
            </a: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6117589D-F753-400E-AA0C-063EB663276D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40977" y="3323652"/>
            <a:ext cx="2161802" cy="564221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BD55269F-9B30-415D-B221-0889E2545B15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46476" y="3319571"/>
            <a:ext cx="2161802" cy="56422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C50DE561-3195-4B6F-9616-0DFB11C7F0D7}"/>
                  </a:ext>
                </a:extLst>
              </p:cNvPr>
              <p:cNvSpPr/>
              <p:nvPr/>
            </p:nvSpPr>
            <p:spPr>
              <a:xfrm>
                <a:off x="3257898" y="4609238"/>
                <a:ext cx="268214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15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–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–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–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0</a:t>
                </a:r>
              </a:p>
            </p:txBody>
          </p:sp>
        </mc:Choice>
        <mc:Fallback xmlns="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C50DE561-3195-4B6F-9616-0DFB11C7F0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7898" y="4609238"/>
                <a:ext cx="2682145" cy="461665"/>
              </a:xfrm>
              <a:prstGeom prst="rect">
                <a:avLst/>
              </a:prstGeom>
              <a:blipFill>
                <a:blip r:embed="rId11"/>
                <a:stretch>
                  <a:fillRect l="-3409" t="-10526" r="-2727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02FE37F0-C14D-491C-A990-D848294C3955}"/>
                  </a:ext>
                </a:extLst>
              </p:cNvPr>
              <p:cNvSpPr/>
              <p:nvPr/>
            </p:nvSpPr>
            <p:spPr>
              <a:xfrm>
                <a:off x="3717960" y="5060117"/>
                <a:ext cx="170912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>
                    <a:latin typeface="Comic Sans MS" panose="030F0702030302020204" pitchFamily="66" charset="0"/>
                  </a:rPr>
                  <a:t>15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US" sz="2400" dirty="0">
                    <a:latin typeface="Comic Sans MS" panose="030F0702030302020204" pitchFamily="66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dirty="0">
                    <a:latin typeface="Comic Sans MS" panose="030F0702030302020204" pitchFamily="66" charset="0"/>
                  </a:rPr>
                  <a:t> 3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02FE37F0-C14D-491C-A990-D848294C395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7960" y="5060117"/>
                <a:ext cx="1709122" cy="461665"/>
              </a:xfrm>
              <a:prstGeom prst="rect">
                <a:avLst/>
              </a:prstGeom>
              <a:blipFill>
                <a:blip r:embed="rId12"/>
                <a:stretch>
                  <a:fillRect l="-5714" t="-10526" r="-4643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Rectangle 59">
            <a:extLst>
              <a:ext uri="{FF2B5EF4-FFF2-40B4-BE49-F238E27FC236}">
                <a16:creationId xmlns:a16="http://schemas.microsoft.com/office/drawing/2014/main" id="{B3FA0899-F853-4767-ABC2-80C9DCD022BB}"/>
              </a:ext>
            </a:extLst>
          </p:cNvPr>
          <p:cNvSpPr/>
          <p:nvPr/>
        </p:nvSpPr>
        <p:spPr>
          <a:xfrm>
            <a:off x="1795286" y="5499093"/>
            <a:ext cx="59121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omic Sans MS" panose="030F0702030302020204" pitchFamily="66" charset="0"/>
              </a:rPr>
              <a:t>15 divided into groups of 5 is equal to 3.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68439058-ECC4-4488-93B5-EF09F195978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9074" y="695321"/>
            <a:ext cx="452218" cy="638938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2B492A31-0CAB-4CAC-815D-9D3A98BCA4A3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388" y="1360899"/>
            <a:ext cx="452218" cy="638938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2570C27A-97BF-44D4-8E30-2392D0D38B7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6465" y="1361478"/>
            <a:ext cx="452218" cy="638938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653DB03A-843D-4741-AA46-8986BE0E7C1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7536" y="1195102"/>
            <a:ext cx="452218" cy="638938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8B894F5B-7FC8-4FF8-B67A-4D9EFD51277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0354" y="520519"/>
            <a:ext cx="452218" cy="638938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DC486B88-4DEE-415F-842C-0AA0463E55CC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8775" y="1343393"/>
            <a:ext cx="452218" cy="638938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102A802A-42C0-42D7-A38C-1AB2BA9A717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2442" y="479297"/>
            <a:ext cx="452218" cy="638938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3351FA50-34A1-4085-9E82-C07EF28A105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9049" y="695321"/>
            <a:ext cx="452218" cy="638938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FE0FFBA1-F5F1-4D47-B060-127C2FF3805E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8546" y="1415401"/>
            <a:ext cx="452218" cy="638938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C5D7AF55-D3B9-4ED7-8825-3541979636AF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8423" y="1203651"/>
            <a:ext cx="453536" cy="640800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B3BC8E1E-71B2-414D-BCEF-65DD450EE28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2334" y="479296"/>
            <a:ext cx="453536" cy="640800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E739A5EC-9C71-4AB6-8772-78D967991E5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253" y="627587"/>
            <a:ext cx="453536" cy="640800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BE57C7BC-A495-4FC3-B1DE-2B7C1665B124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0376" y="1379659"/>
            <a:ext cx="453536" cy="640800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77E509E3-A0F0-42BB-B471-281B91B36EF3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6985" y="832170"/>
            <a:ext cx="453536" cy="640800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6C9AE384-0F30-48F5-B977-CEC91C0E947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2672" y="749262"/>
            <a:ext cx="452218" cy="638938"/>
          </a:xfrm>
          <a:prstGeom prst="rect">
            <a:avLst/>
          </a:prstGeom>
        </p:spPr>
      </p:pic>
      <p:sp>
        <p:nvSpPr>
          <p:cNvPr id="76" name="Rectangle 75">
            <a:extLst>
              <a:ext uri="{FF2B5EF4-FFF2-40B4-BE49-F238E27FC236}">
                <a16:creationId xmlns:a16="http://schemas.microsoft.com/office/drawing/2014/main" id="{56FE1915-7466-46E2-92C4-7D795EB2623A}"/>
              </a:ext>
            </a:extLst>
          </p:cNvPr>
          <p:cNvSpPr/>
          <p:nvPr/>
        </p:nvSpPr>
        <p:spPr>
          <a:xfrm>
            <a:off x="1884956" y="2917281"/>
            <a:ext cx="5998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0628C"/>
                </a:solidFill>
                <a:latin typeface="Comic Sans MS" panose="030F0702030302020204" pitchFamily="66" charset="0"/>
              </a:rPr>
              <a:t>– 5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B5241311-DB25-4FC8-8BEA-3B98A153E0DD}"/>
              </a:ext>
            </a:extLst>
          </p:cNvPr>
          <p:cNvSpPr/>
          <p:nvPr/>
        </p:nvSpPr>
        <p:spPr>
          <a:xfrm>
            <a:off x="4058610" y="2917281"/>
            <a:ext cx="5998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0628C"/>
                </a:solidFill>
                <a:latin typeface="Comic Sans MS" panose="030F0702030302020204" pitchFamily="66" charset="0"/>
              </a:rPr>
              <a:t>– 5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9C5A40B0-B21D-4126-8FC2-980767A69B3A}"/>
              </a:ext>
            </a:extLst>
          </p:cNvPr>
          <p:cNvSpPr/>
          <p:nvPr/>
        </p:nvSpPr>
        <p:spPr>
          <a:xfrm>
            <a:off x="6232264" y="2917281"/>
            <a:ext cx="5998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0628C"/>
                </a:solidFill>
                <a:latin typeface="Comic Sans MS" panose="030F0702030302020204" pitchFamily="66" charset="0"/>
              </a:rPr>
              <a:t>– 5</a:t>
            </a:r>
          </a:p>
        </p:txBody>
      </p:sp>
      <p:pic>
        <p:nvPicPr>
          <p:cNvPr id="85" name="Picture 8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49" r="49739" b="49837"/>
          <a:stretch/>
        </p:blipFill>
        <p:spPr>
          <a:xfrm>
            <a:off x="5419725" y="3808261"/>
            <a:ext cx="2416175" cy="39543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00325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mph" presetSubtype="2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mph" presetSubtype="2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mph" presetSubtype="2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3" grpId="0"/>
      <p:bldP spid="54" grpId="0"/>
      <p:bldP spid="58" grpId="0"/>
      <p:bldP spid="59" grpId="0"/>
      <p:bldP spid="60" grpId="0"/>
      <p:bldP spid="76" grpId="0"/>
      <p:bldP spid="77" grpId="0"/>
      <p:bldP spid="7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509" b="46938"/>
          <a:stretch/>
        </p:blipFill>
        <p:spPr>
          <a:xfrm>
            <a:off x="1309585" y="3721908"/>
            <a:ext cx="5764315" cy="41829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75F6D293-0B16-43A2-969F-DD7F0E45FBF6}"/>
              </a:ext>
            </a:extLst>
          </p:cNvPr>
          <p:cNvSpPr txBox="1"/>
          <p:nvPr/>
        </p:nvSpPr>
        <p:spPr bwMode="auto">
          <a:xfrm>
            <a:off x="4155844" y="4026253"/>
            <a:ext cx="5694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Clr>
                <a:srgbClr val="82CBDD"/>
              </a:buClr>
            </a:pPr>
            <a:r>
              <a:rPr lang="en-GB" sz="2400" dirty="0">
                <a:latin typeface="Comic Sans MS" panose="030F0702030302020204" pitchFamily="66" charset="0"/>
                <a:ea typeface="Myriad Pro Semibold" charset="0"/>
                <a:cs typeface="Myriad Pro Semibold" charset="0"/>
              </a:rPr>
              <a:t>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0A2E0C1-409A-4C60-ACE7-3D158F5DABFC}"/>
              </a:ext>
            </a:extLst>
          </p:cNvPr>
          <p:cNvSpPr txBox="1"/>
          <p:nvPr/>
        </p:nvSpPr>
        <p:spPr bwMode="auto">
          <a:xfrm>
            <a:off x="2796013" y="4026253"/>
            <a:ext cx="5694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457200" indent="-457200" algn="ctr">
              <a:buClr>
                <a:srgbClr val="82CBDD"/>
              </a:buClr>
            </a:pPr>
            <a:r>
              <a:rPr lang="en-GB" sz="2400" dirty="0">
                <a:latin typeface="Comic Sans MS" panose="030F0702030302020204" pitchFamily="66" charset="0"/>
                <a:ea typeface="Myriad Pro Semibold" charset="0"/>
                <a:cs typeface="Myriad Pro Semibold" charset="0"/>
              </a:rPr>
              <a:t>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003E6E3-C5C4-43DA-BE87-337C26A1FB6A}"/>
              </a:ext>
            </a:extLst>
          </p:cNvPr>
          <p:cNvSpPr txBox="1"/>
          <p:nvPr/>
        </p:nvSpPr>
        <p:spPr bwMode="auto">
          <a:xfrm>
            <a:off x="1461582" y="4026253"/>
            <a:ext cx="5694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457200" indent="-457200" algn="ctr">
              <a:buClr>
                <a:srgbClr val="82CBDD"/>
              </a:buClr>
            </a:pPr>
            <a:r>
              <a:rPr lang="en-GB" sz="2400" dirty="0">
                <a:latin typeface="Comic Sans MS" panose="030F0702030302020204" pitchFamily="66" charset="0"/>
                <a:ea typeface="Myriad Pro Semibold" charset="0"/>
                <a:cs typeface="Myriad Pro Semibold" charset="0"/>
              </a:rPr>
              <a:t>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B199BD-E019-40AE-BFE6-8C904C152DF5}"/>
              </a:ext>
            </a:extLst>
          </p:cNvPr>
          <p:cNvSpPr txBox="1"/>
          <p:nvPr/>
        </p:nvSpPr>
        <p:spPr bwMode="auto">
          <a:xfrm>
            <a:off x="5363275" y="4026253"/>
            <a:ext cx="5694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457200" indent="-457200" algn="ctr">
              <a:buClr>
                <a:srgbClr val="82CBDD"/>
              </a:buClr>
            </a:pPr>
            <a:r>
              <a:rPr lang="en-GB" sz="2400" dirty="0">
                <a:latin typeface="Comic Sans MS" panose="030F0702030302020204" pitchFamily="66" charset="0"/>
                <a:ea typeface="Myriad Pro Semibold" charset="0"/>
                <a:cs typeface="Myriad Pro Semibold" charset="0"/>
              </a:rPr>
              <a:t>6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FAFEF57-3644-45E1-9384-508BFAAF4A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4522" y="556408"/>
            <a:ext cx="1080120" cy="10056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5BDF1FD-79EE-4B17-A447-FCE2A2E7C65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54" y="3197772"/>
            <a:ext cx="1313474" cy="56529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19538AD-54F7-4EA6-B736-A77A67733B66}"/>
                  </a:ext>
                </a:extLst>
              </p:cNvPr>
              <p:cNvSpPr txBox="1"/>
              <p:nvPr/>
            </p:nvSpPr>
            <p:spPr bwMode="auto">
              <a:xfrm>
                <a:off x="2000457" y="2714591"/>
                <a:ext cx="79826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FAA26D3D-D897-4be2-8F04-BA451C77F1D7}">
                  <ma14:placeholderFlag xmlns="" xmlns:ma14="http://schemas.microsoft.com/office/mac/drawingml/2011/main" val="1"/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indent="-457200" algn="ctr">
                  <a:buClr>
                    <a:srgbClr val="82CBDD"/>
                  </a:buClr>
                </a:pP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rgbClr val="00628C"/>
                        </a:solidFill>
                        <a:latin typeface="Cambria Math" panose="02040503050406030204" pitchFamily="18" charset="0"/>
                        <a:ea typeface="Myriad Pro Semibold" charset="0"/>
                        <a:cs typeface="Myriad Pro Semibold" charset="0"/>
                      </a:rPr>
                      <m:t>+</m:t>
                    </m:r>
                  </m:oMath>
                </a14:m>
                <a:r>
                  <a:rPr lang="en-GB" sz="2400" dirty="0">
                    <a:solidFill>
                      <a:srgbClr val="00628C"/>
                    </a:solidFill>
                    <a:latin typeface="Comic Sans MS" panose="030F0702030302020204" pitchFamily="66" charset="0"/>
                    <a:ea typeface="Myriad Pro Semibold" charset="0"/>
                    <a:cs typeface="Myriad Pro Semibold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19538AD-54F7-4EA6-B736-A77A67733B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00457" y="2714591"/>
                <a:ext cx="798268" cy="461665"/>
              </a:xfrm>
              <a:prstGeom prst="rect">
                <a:avLst/>
              </a:prstGeom>
              <a:blipFill>
                <a:blip r:embed="rId8"/>
                <a:stretch>
                  <a:fillRect t="-10526" r="-5344" b="-2894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FAA26D3D-D897-4be2-8F04-BA451C77F1D7}">
                  <ma14:placeholderFlag xmlns="" xmlns:ma14="http://schemas.microsoft.com/office/mac/drawingml/2011/main" val="1"/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40005B28-B6FA-4AFD-8BCD-4175071544A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1742" y="3197772"/>
            <a:ext cx="1313474" cy="56529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0C4AAF6-8209-407F-A5A9-41AF441E4651}"/>
                  </a:ext>
                </a:extLst>
              </p:cNvPr>
              <p:cNvSpPr txBox="1"/>
              <p:nvPr/>
            </p:nvSpPr>
            <p:spPr bwMode="auto">
              <a:xfrm>
                <a:off x="3313931" y="2693075"/>
                <a:ext cx="79826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FAA26D3D-D897-4be2-8F04-BA451C77F1D7}">
                  <ma14:placeholderFlag xmlns="" xmlns:ma14="http://schemas.microsoft.com/office/mac/drawingml/2011/main" val="1"/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indent="-457200" algn="ctr">
                  <a:buClr>
                    <a:srgbClr val="82CBDD"/>
                  </a:buClr>
                </a:pP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rgbClr val="00628C"/>
                        </a:solidFill>
                        <a:latin typeface="Cambria Math" panose="02040503050406030204" pitchFamily="18" charset="0"/>
                        <a:ea typeface="Myriad Pro Semibold" charset="0"/>
                        <a:cs typeface="Myriad Pro Semibold" charset="0"/>
                      </a:rPr>
                      <m:t>+</m:t>
                    </m:r>
                  </m:oMath>
                </a14:m>
                <a:r>
                  <a:rPr lang="en-GB" sz="2400" dirty="0">
                    <a:solidFill>
                      <a:srgbClr val="00628C"/>
                    </a:solidFill>
                    <a:latin typeface="Comic Sans MS" panose="030F0702030302020204" pitchFamily="66" charset="0"/>
                    <a:ea typeface="Myriad Pro Semibold" charset="0"/>
                    <a:cs typeface="Myriad Pro Semibold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0C4AAF6-8209-407F-A5A9-41AF441E46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13931" y="2693075"/>
                <a:ext cx="798268" cy="461665"/>
              </a:xfrm>
              <a:prstGeom prst="rect">
                <a:avLst/>
              </a:prstGeom>
              <a:blipFill>
                <a:blip r:embed="rId9"/>
                <a:stretch>
                  <a:fillRect t="-10526" r="-4580" b="-2894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FAA26D3D-D897-4be2-8F04-BA451C77F1D7}">
                  <ma14:placeholderFlag xmlns="" xmlns:ma14="http://schemas.microsoft.com/office/mac/drawingml/2011/main" val="1"/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>
            <a:extLst>
              <a:ext uri="{FF2B5EF4-FFF2-40B4-BE49-F238E27FC236}">
                <a16:creationId xmlns:a16="http://schemas.microsoft.com/office/drawing/2014/main" id="{702E66A9-3140-4580-B8C4-9CDF3C1571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0630" y="3197772"/>
            <a:ext cx="1313474" cy="56529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043F8FB-1305-4409-A816-21481EC69CD6}"/>
                  </a:ext>
                </a:extLst>
              </p:cNvPr>
              <p:cNvSpPr txBox="1"/>
              <p:nvPr/>
            </p:nvSpPr>
            <p:spPr bwMode="auto">
              <a:xfrm>
                <a:off x="4552307" y="2714591"/>
                <a:ext cx="79826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FAA26D3D-D897-4be2-8F04-BA451C77F1D7}">
                  <ma14:placeholderFlag xmlns="" xmlns:ma14="http://schemas.microsoft.com/office/mac/drawingml/2011/main" val="1"/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indent="-457200" algn="ctr">
                  <a:buClr>
                    <a:srgbClr val="82CBDD"/>
                  </a:buClr>
                </a:pP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rgbClr val="00628C"/>
                        </a:solidFill>
                        <a:latin typeface="Cambria Math" panose="02040503050406030204" pitchFamily="18" charset="0"/>
                        <a:ea typeface="Myriad Pro Semibold" charset="0"/>
                        <a:cs typeface="Myriad Pro Semibold" charset="0"/>
                      </a:rPr>
                      <m:t>+</m:t>
                    </m:r>
                  </m:oMath>
                </a14:m>
                <a:r>
                  <a:rPr lang="en-GB" sz="2400" dirty="0">
                    <a:solidFill>
                      <a:srgbClr val="00628C"/>
                    </a:solidFill>
                    <a:latin typeface="Comic Sans MS" panose="030F0702030302020204" pitchFamily="66" charset="0"/>
                    <a:ea typeface="Myriad Pro Semibold" charset="0"/>
                    <a:cs typeface="Myriad Pro Semibold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043F8FB-1305-4409-A816-21481EC69C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52307" y="2714591"/>
                <a:ext cx="798268" cy="461665"/>
              </a:xfrm>
              <a:prstGeom prst="rect">
                <a:avLst/>
              </a:prstGeom>
              <a:blipFill>
                <a:blip r:embed="rId10"/>
                <a:stretch>
                  <a:fillRect t="-10526" r="-4580" b="-2894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FAA26D3D-D897-4be2-8F04-BA451C77F1D7}">
                  <ma14:placeholderFlag xmlns="" xmlns:ma14="http://schemas.microsoft.com/office/mac/drawingml/2011/main" val="1"/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>
            <a:extLst>
              <a:ext uri="{FF2B5EF4-FFF2-40B4-BE49-F238E27FC236}">
                <a16:creationId xmlns:a16="http://schemas.microsoft.com/office/drawing/2014/main" id="{86D5F1BB-3F52-445B-B31D-3D0B03607FB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9517" y="3197772"/>
            <a:ext cx="1313474" cy="56529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917059A-BE06-483C-B00E-128939752644}"/>
                  </a:ext>
                </a:extLst>
              </p:cNvPr>
              <p:cNvSpPr txBox="1"/>
              <p:nvPr/>
            </p:nvSpPr>
            <p:spPr bwMode="auto">
              <a:xfrm>
                <a:off x="5874446" y="2714591"/>
                <a:ext cx="79826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FAA26D3D-D897-4be2-8F04-BA451C77F1D7}">
                  <ma14:placeholderFlag xmlns="" xmlns:ma14="http://schemas.microsoft.com/office/mac/drawingml/2011/main" val="1"/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indent="-457200" algn="ctr">
                  <a:buClr>
                    <a:srgbClr val="82CBDD"/>
                  </a:buClr>
                </a:pP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rgbClr val="00628C"/>
                        </a:solidFill>
                        <a:latin typeface="Cambria Math" panose="02040503050406030204" pitchFamily="18" charset="0"/>
                        <a:ea typeface="Myriad Pro Semibold" charset="0"/>
                        <a:cs typeface="Myriad Pro Semibold" charset="0"/>
                      </a:rPr>
                      <m:t>+</m:t>
                    </m:r>
                  </m:oMath>
                </a14:m>
                <a:r>
                  <a:rPr lang="en-GB" sz="2400" dirty="0">
                    <a:solidFill>
                      <a:srgbClr val="00628C"/>
                    </a:solidFill>
                    <a:latin typeface="Comic Sans MS" panose="030F0702030302020204" pitchFamily="66" charset="0"/>
                    <a:ea typeface="Myriad Pro Semibold" charset="0"/>
                    <a:cs typeface="Myriad Pro Semibold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917059A-BE06-483C-B00E-1289397526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74446" y="2714591"/>
                <a:ext cx="798268" cy="461665"/>
              </a:xfrm>
              <a:prstGeom prst="rect">
                <a:avLst/>
              </a:prstGeom>
              <a:blipFill>
                <a:blip r:embed="rId11"/>
                <a:stretch>
                  <a:fillRect t="-10526" r="-4580" b="-2894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FAA26D3D-D897-4be2-8F04-BA451C77F1D7}">
                  <ma14:placeholderFlag xmlns="" xmlns:ma14="http://schemas.microsoft.com/office/mac/drawingml/2011/main" val="1"/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81503EB-CFD6-4019-9C5F-D29E5FAE7ECD}"/>
                  </a:ext>
                </a:extLst>
              </p:cNvPr>
              <p:cNvSpPr txBox="1"/>
              <p:nvPr/>
            </p:nvSpPr>
            <p:spPr bwMode="auto">
              <a:xfrm>
                <a:off x="2286001" y="1562648"/>
                <a:ext cx="4201470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FAA26D3D-D897-4be2-8F04-BA451C77F1D7}">
                  <ma14:placeholderFlag xmlns="" xmlns:ma14="http://schemas.microsoft.com/office/mac/drawingml/2011/main" val="1"/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indent="-457200" algn="ctr">
                  <a:buClr>
                    <a:srgbClr val="82CBDD"/>
                  </a:buClr>
                </a:pPr>
                <a:r>
                  <a:rPr lang="en-GB" sz="3200" dirty="0">
                    <a:latin typeface="Comic Sans MS" panose="030F0702030302020204" pitchFamily="66" charset="0"/>
                    <a:ea typeface="Myriad Pro Semibold" charset="0"/>
                    <a:cs typeface="Myriad Pro Semibold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Myriad Pro Semibold" charset="0"/>
                        <a:cs typeface="Myriad Pro Semibold" charset="0"/>
                      </a:rPr>
                      <m:t>+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  <a:ea typeface="Myriad Pro Semibold" charset="0"/>
                    <a:cs typeface="Myriad Pro Semibold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Myriad Pro Semibold" charset="0"/>
                        <a:cs typeface="Myriad Pro Semibold" charset="0"/>
                      </a:rPr>
                      <m:t>+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  <a:ea typeface="Myriad Pro Semibold" charset="0"/>
                    <a:cs typeface="Myriad Pro Semibold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Myriad Pro Semibold" charset="0"/>
                        <a:cs typeface="Myriad Pro Semibold" charset="0"/>
                      </a:rPr>
                      <m:t>+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  <a:ea typeface="Myriad Pro Semibold" charset="0"/>
                    <a:cs typeface="Myriad Pro Semibold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Myriad Pro Semibold" charset="0"/>
                        <a:cs typeface="Myriad Pro Semibold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  <a:ea typeface="Myriad Pro Semibold" charset="0"/>
                    <a:cs typeface="Myriad Pro Semibold" charset="0"/>
                  </a:rPr>
                  <a:t> 8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81503EB-CFD6-4019-9C5F-D29E5FAE7E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86001" y="1562648"/>
                <a:ext cx="4201470" cy="584775"/>
              </a:xfrm>
              <a:prstGeom prst="rect">
                <a:avLst/>
              </a:prstGeom>
              <a:blipFill>
                <a:blip r:embed="rId12"/>
                <a:stretch>
                  <a:fillRect t="-13542" b="-333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FAA26D3D-D897-4be2-8F04-BA451C77F1D7}">
                  <ma14:placeholderFlag xmlns="" xmlns:ma14="http://schemas.microsoft.com/office/mac/drawingml/2011/main" val="1"/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Picture 13">
            <a:extLst>
              <a:ext uri="{FF2B5EF4-FFF2-40B4-BE49-F238E27FC236}">
                <a16:creationId xmlns:a16="http://schemas.microsoft.com/office/drawing/2014/main" id="{DC187C49-3CD4-43E0-B8C1-2E570A2722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9272" y="556408"/>
            <a:ext cx="1080120" cy="100562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86ED036-59F1-4389-A4BE-2774F3C3C7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53" y="534177"/>
            <a:ext cx="1127875" cy="105009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E2BB4FD-2C79-460C-AA97-F7D7D06B82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8594" y="581637"/>
            <a:ext cx="1025923" cy="955169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62B199BD-E019-40AE-BFE6-8C904C152DF5}"/>
              </a:ext>
            </a:extLst>
          </p:cNvPr>
          <p:cNvSpPr txBox="1"/>
          <p:nvPr/>
        </p:nvSpPr>
        <p:spPr bwMode="auto">
          <a:xfrm>
            <a:off x="6649799" y="4026253"/>
            <a:ext cx="5694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457200" indent="-457200" algn="ctr">
              <a:buClr>
                <a:srgbClr val="82CBDD"/>
              </a:buClr>
            </a:pPr>
            <a:r>
              <a:rPr lang="en-GB" sz="2400" dirty="0">
                <a:latin typeface="Comic Sans MS" panose="030F0702030302020204" pitchFamily="66" charset="0"/>
                <a:ea typeface="Myriad Pro Semibold" charset="0"/>
                <a:cs typeface="Myriad Pro Semibold" charset="0"/>
              </a:rPr>
              <a:t>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02FE37F0-C14D-491C-A990-D848294C3955}"/>
                  </a:ext>
                </a:extLst>
              </p:cNvPr>
              <p:cNvSpPr/>
              <p:nvPr/>
            </p:nvSpPr>
            <p:spPr>
              <a:xfrm>
                <a:off x="3615018" y="5622290"/>
                <a:ext cx="180850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>
                    <a:latin typeface="Comic Sans MS" panose="030F0702030302020204" pitchFamily="66" charset="0"/>
                  </a:rPr>
                  <a:t>8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US" sz="2800" dirty="0">
                    <a:latin typeface="Comic Sans MS" panose="030F0702030302020204" pitchFamily="66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800" dirty="0">
                    <a:latin typeface="Comic Sans MS" panose="030F0702030302020204" pitchFamily="66" charset="0"/>
                  </a:rPr>
                  <a:t> 4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02FE37F0-C14D-491C-A990-D848294C395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5018" y="5622290"/>
                <a:ext cx="1808508" cy="523220"/>
              </a:xfrm>
              <a:prstGeom prst="rect">
                <a:avLst/>
              </a:prstGeom>
              <a:blipFill>
                <a:blip r:embed="rId13"/>
                <a:stretch>
                  <a:fillRect l="-6734" t="-11628" r="-5387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ectangle 26">
            <a:extLst>
              <a:ext uri="{FF2B5EF4-FFF2-40B4-BE49-F238E27FC236}">
                <a16:creationId xmlns:a16="http://schemas.microsoft.com/office/drawing/2014/main" id="{B3FA0899-F853-4767-ABC2-80C9DCD022BB}"/>
              </a:ext>
            </a:extLst>
          </p:cNvPr>
          <p:cNvSpPr/>
          <p:nvPr/>
        </p:nvSpPr>
        <p:spPr>
          <a:xfrm>
            <a:off x="1770049" y="4984770"/>
            <a:ext cx="55515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Comic Sans MS" panose="030F0702030302020204" pitchFamily="66" charset="0"/>
              </a:rPr>
              <a:t>8 is made of 4 equal groups of 2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3265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mph" presetSubtype="2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2" presetID="3" presetClass="emph" presetSubtype="2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4" presetID="3" presetClass="emph" presetSubtype="2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5" grpId="0"/>
      <p:bldP spid="7" grpId="0"/>
      <p:bldP spid="9" grpId="0"/>
      <p:bldP spid="11" grpId="0"/>
      <p:bldP spid="13" grpId="0"/>
      <p:bldP spid="26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questions 4 and 5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5246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Complete the sentences below.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2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1) There are ____ groups of ____ apples.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0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2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2) 	There are ____ groups of ____ flowers.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2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3) 	 There are ____ groups of ____ sweets.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5979" y="890315"/>
            <a:ext cx="657769" cy="63174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8638" y="1295498"/>
            <a:ext cx="657769" cy="63174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094" y="1282386"/>
            <a:ext cx="657769" cy="63174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177" y="892590"/>
            <a:ext cx="657769" cy="63174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836" y="1297773"/>
            <a:ext cx="657769" cy="63174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292" y="1284661"/>
            <a:ext cx="657769" cy="63174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8808" y="894865"/>
            <a:ext cx="657769" cy="63174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1467" y="1300048"/>
            <a:ext cx="657769" cy="6317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923" y="1286936"/>
            <a:ext cx="657769" cy="63174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8718" y="2423671"/>
            <a:ext cx="1140722" cy="130138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6969" y="2474217"/>
            <a:ext cx="1140722" cy="130138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026" y="2482779"/>
            <a:ext cx="1140722" cy="130138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935" y="2500434"/>
            <a:ext cx="1140722" cy="130138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1630" y="2528490"/>
            <a:ext cx="1140722" cy="130138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687" y="2537052"/>
            <a:ext cx="1140722" cy="130138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0222" y="2491964"/>
            <a:ext cx="1140722" cy="130138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281" y="2482779"/>
            <a:ext cx="1140722" cy="130138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5970" y="4439164"/>
            <a:ext cx="1177786" cy="89226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611" y="4480882"/>
            <a:ext cx="1177786" cy="89226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1458" y="4439164"/>
            <a:ext cx="1177786" cy="892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836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Complete the sentences below.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2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1) There are ____ groups of ____ apples.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0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2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2) 	There are ____ groups of ____ flowers.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2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3) 	 There are ____ groups of ____ sweets.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5979" y="890315"/>
            <a:ext cx="657769" cy="63174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8638" y="1295498"/>
            <a:ext cx="657769" cy="63174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094" y="1282386"/>
            <a:ext cx="657769" cy="63174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177" y="892590"/>
            <a:ext cx="657769" cy="63174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836" y="1297773"/>
            <a:ext cx="657769" cy="63174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292" y="1284661"/>
            <a:ext cx="657769" cy="63174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8808" y="894865"/>
            <a:ext cx="657769" cy="63174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1467" y="1300048"/>
            <a:ext cx="657769" cy="6317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923" y="1286936"/>
            <a:ext cx="657769" cy="63174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8718" y="2423671"/>
            <a:ext cx="1140722" cy="130138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6969" y="2474217"/>
            <a:ext cx="1140722" cy="130138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026" y="2482779"/>
            <a:ext cx="1140722" cy="130138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935" y="2500434"/>
            <a:ext cx="1140722" cy="130138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1630" y="2528490"/>
            <a:ext cx="1140722" cy="130138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687" y="2537052"/>
            <a:ext cx="1140722" cy="130138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0222" y="2491964"/>
            <a:ext cx="1140722" cy="130138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281" y="2482779"/>
            <a:ext cx="1140722" cy="130138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5970" y="4439164"/>
            <a:ext cx="1177786" cy="89226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611" y="4480882"/>
            <a:ext cx="1177786" cy="89226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1458" y="4439164"/>
            <a:ext cx="1177786" cy="89226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0A6C3E0-9432-4981-BE91-3D7270287241}"/>
              </a:ext>
            </a:extLst>
          </p:cNvPr>
          <p:cNvSpPr txBox="1"/>
          <p:nvPr/>
        </p:nvSpPr>
        <p:spPr>
          <a:xfrm>
            <a:off x="2880198" y="2044097"/>
            <a:ext cx="7008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03C62E4-C327-4B95-A324-CE61C9BF9D72}"/>
              </a:ext>
            </a:extLst>
          </p:cNvPr>
          <p:cNvSpPr txBox="1"/>
          <p:nvPr/>
        </p:nvSpPr>
        <p:spPr>
          <a:xfrm>
            <a:off x="5316782" y="2029975"/>
            <a:ext cx="7008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9A7B812-3DA1-4E3E-9588-A70EA538E6F2}"/>
              </a:ext>
            </a:extLst>
          </p:cNvPr>
          <p:cNvSpPr txBox="1"/>
          <p:nvPr/>
        </p:nvSpPr>
        <p:spPr>
          <a:xfrm>
            <a:off x="2964863" y="3725058"/>
            <a:ext cx="7008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7410E6A-941A-49C4-BFE8-A22FF7876AB3}"/>
              </a:ext>
            </a:extLst>
          </p:cNvPr>
          <p:cNvSpPr txBox="1"/>
          <p:nvPr/>
        </p:nvSpPr>
        <p:spPr>
          <a:xfrm>
            <a:off x="5463354" y="3708816"/>
            <a:ext cx="7008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48F9CB5-8025-4F13-A305-203BF77929B1}"/>
              </a:ext>
            </a:extLst>
          </p:cNvPr>
          <p:cNvSpPr txBox="1"/>
          <p:nvPr/>
        </p:nvSpPr>
        <p:spPr>
          <a:xfrm>
            <a:off x="3059611" y="5442190"/>
            <a:ext cx="7008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BDCEE0E-BED4-463E-AD2F-5E3913152286}"/>
              </a:ext>
            </a:extLst>
          </p:cNvPr>
          <p:cNvSpPr txBox="1"/>
          <p:nvPr/>
        </p:nvSpPr>
        <p:spPr>
          <a:xfrm>
            <a:off x="5466366" y="5463222"/>
            <a:ext cx="7008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7291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5" grpId="0"/>
      <p:bldP spid="26" grpId="0"/>
      <p:bldP spid="27" grpId="0"/>
      <p:bldP spid="28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1181612" y="2261733"/>
            <a:ext cx="67807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15 </a:t>
            </a:r>
            <a:r>
              <a:rPr lang="en-GB" sz="2800" dirty="0">
                <a:latin typeface="Comic Sans MS" panose="030F0702030302020204" pitchFamily="66" charset="0"/>
              </a:rPr>
              <a:t>pears are divided into groups of </a:t>
            </a:r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There are </a:t>
            </a:r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n-GB" sz="2800" dirty="0">
                <a:latin typeface="Comic Sans MS" panose="030F0702030302020204" pitchFamily="66" charset="0"/>
              </a:rPr>
              <a:t>groups.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981" y="487596"/>
            <a:ext cx="1267397" cy="154165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0447" y="487596"/>
            <a:ext cx="1267397" cy="154165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914" y="487596"/>
            <a:ext cx="1267397" cy="154165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181612" y="2261733"/>
            <a:ext cx="5661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15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7070224" y="2261733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2950661" y="2691142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181611" y="3643771"/>
            <a:ext cx="6780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6"/>
                </a:solidFill>
                <a:latin typeface="Comic Sans MS" panose="030F0702030302020204" pitchFamily="66" charset="0"/>
              </a:rPr>
              <a:t>     tells us how many in total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81611" y="4305663"/>
            <a:ext cx="6780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6"/>
                </a:solidFill>
                <a:latin typeface="Comic Sans MS" panose="030F0702030302020204" pitchFamily="66" charset="0"/>
              </a:rPr>
              <a:t>    tells us how many in each group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81611" y="4967555"/>
            <a:ext cx="6780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6"/>
                </a:solidFill>
                <a:latin typeface="Comic Sans MS" panose="030F0702030302020204" pitchFamily="66" charset="0"/>
              </a:rPr>
              <a:t>    tells us how many groups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145281" y="5515527"/>
            <a:ext cx="5661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15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3570447" y="5519902"/>
                <a:ext cx="77938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5</a:t>
                </a:r>
                <a:endParaRPr lang="en-GB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0447" y="5519902"/>
                <a:ext cx="779381" cy="523220"/>
              </a:xfrm>
              <a:prstGeom prst="rect">
                <a:avLst/>
              </a:prstGeom>
              <a:blipFill>
                <a:blip r:embed="rId6"/>
                <a:stretch>
                  <a:fillRect t="-11628" r="-13281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4349828" y="5519902"/>
                <a:ext cx="77938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3</a:t>
                </a:r>
                <a:endParaRPr lang="en-GB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9828" y="5519902"/>
                <a:ext cx="779381" cy="523220"/>
              </a:xfrm>
              <a:prstGeom prst="rect">
                <a:avLst/>
              </a:prstGeom>
              <a:blipFill>
                <a:blip r:embed="rId7"/>
                <a:stretch>
                  <a:fillRect t="-11628" r="-14173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601607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07407E-6 L -0.00122 0.2069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10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07407E-6 L -0.63698 0.3013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858" y="150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44444E-6 L -0.18368 0.3384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84" y="16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build="p"/>
      <p:bldP spid="2" grpId="0"/>
      <p:bldP spid="2" grpId="1"/>
      <p:bldP spid="10" grpId="0"/>
      <p:bldP spid="10" grpId="1"/>
      <p:bldP spid="11" grpId="0"/>
      <p:bldP spid="11" grpId="1"/>
      <p:bldP spid="12" grpId="0" build="p"/>
      <p:bldP spid="13" grpId="0" build="p"/>
      <p:bldP spid="14" grpId="0" build="p"/>
      <p:bldP spid="15" grpId="0"/>
      <p:bldP spid="17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1107550" y="3857797"/>
            <a:ext cx="67807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10 </a:t>
            </a:r>
            <a:r>
              <a:rPr lang="en-GB" sz="2800" dirty="0">
                <a:latin typeface="Comic Sans MS" panose="030F0702030302020204" pitchFamily="66" charset="0"/>
              </a:rPr>
              <a:t>_____ are divided into groups of </a:t>
            </a:r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There are </a:t>
            </a:r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n-GB" sz="2800" dirty="0">
                <a:latin typeface="Comic Sans MS" panose="030F0702030302020204" pitchFamily="66" charset="0"/>
              </a:rPr>
              <a:t>groups.</a:t>
            </a:r>
          </a:p>
        </p:txBody>
      </p:sp>
      <p:sp>
        <p:nvSpPr>
          <p:cNvPr id="2" name="Rectangle 1"/>
          <p:cNvSpPr/>
          <p:nvPr/>
        </p:nvSpPr>
        <p:spPr>
          <a:xfrm>
            <a:off x="3354938" y="427152"/>
            <a:ext cx="5661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10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4144146" y="433085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4934589" y="431527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181611" y="1903871"/>
            <a:ext cx="6780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6"/>
                </a:solidFill>
                <a:latin typeface="Comic Sans MS" panose="030F0702030302020204" pitchFamily="66" charset="0"/>
              </a:rPr>
              <a:t>     tells us how many in total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81611" y="2565763"/>
            <a:ext cx="6780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6"/>
                </a:solidFill>
                <a:latin typeface="Comic Sans MS" panose="030F0702030302020204" pitchFamily="66" charset="0"/>
              </a:rPr>
              <a:t>    tells us how many in each group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81611" y="3227655"/>
            <a:ext cx="6780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   </a:t>
            </a:r>
            <a:r>
              <a:rPr lang="en-GB" sz="2800" dirty="0">
                <a:solidFill>
                  <a:schemeClr val="accent6"/>
                </a:solidFill>
                <a:latin typeface="Comic Sans MS" panose="030F0702030302020204" pitchFamily="66" charset="0"/>
              </a:rPr>
              <a:t>tells us how many groups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354939" y="431527"/>
            <a:ext cx="5661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10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3780105" y="435902"/>
                <a:ext cx="77938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5</a:t>
                </a:r>
                <a:endParaRPr lang="en-GB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0105" y="435902"/>
                <a:ext cx="779381" cy="523220"/>
              </a:xfrm>
              <a:prstGeom prst="rect">
                <a:avLst/>
              </a:prstGeom>
              <a:blipFill>
                <a:blip r:embed="rId5"/>
                <a:stretch>
                  <a:fillRect t="-12941" r="-14063" b="-32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4559486" y="435902"/>
                <a:ext cx="77938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2</a:t>
                </a:r>
                <a:endParaRPr lang="en-GB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9486" y="435902"/>
                <a:ext cx="779381" cy="523220"/>
              </a:xfrm>
              <a:prstGeom prst="rect">
                <a:avLst/>
              </a:prstGeom>
              <a:blipFill>
                <a:blip r:embed="rId6"/>
                <a:stretch>
                  <a:fillRect t="-12941" r="-13281" b="-32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/>
          <p:cNvGrpSpPr/>
          <p:nvPr/>
        </p:nvGrpSpPr>
        <p:grpSpPr>
          <a:xfrm>
            <a:off x="877563" y="4666850"/>
            <a:ext cx="3678579" cy="1551569"/>
            <a:chOff x="764221" y="4666850"/>
            <a:chExt cx="3678579" cy="1551569"/>
          </a:xfrm>
        </p:grpSpPr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764221" y="5053795"/>
              <a:ext cx="973450" cy="1164624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346510" y="4722760"/>
              <a:ext cx="966074" cy="1177758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456490" y="4850212"/>
              <a:ext cx="986310" cy="1204028"/>
            </a:xfrm>
            <a:prstGeom prst="rect">
              <a:avLst/>
            </a:prstGeom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6629" y="5018769"/>
              <a:ext cx="912640" cy="1100898"/>
            </a:xfrm>
            <a:prstGeom prst="rect">
              <a:avLst/>
            </a:prstGeom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99065" y="4666850"/>
              <a:ext cx="961396" cy="1159710"/>
            </a:xfrm>
            <a:prstGeom prst="rect">
              <a:avLst/>
            </a:prstGeom>
          </p:spPr>
        </p:pic>
      </p:grpSp>
      <p:grpSp>
        <p:nvGrpSpPr>
          <p:cNvPr id="3" name="Group 2"/>
          <p:cNvGrpSpPr/>
          <p:nvPr/>
        </p:nvGrpSpPr>
        <p:grpSpPr>
          <a:xfrm>
            <a:off x="4236816" y="4346473"/>
            <a:ext cx="3175032" cy="1907381"/>
            <a:chOff x="5015763" y="4311038"/>
            <a:chExt cx="3175032" cy="1907381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15763" y="4722760"/>
              <a:ext cx="976358" cy="1177758"/>
            </a:xfrm>
            <a:prstGeom prst="rect">
              <a:avLst/>
            </a:prstGeom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95851" y="5018769"/>
              <a:ext cx="976358" cy="1199650"/>
            </a:xfrm>
            <a:prstGeom prst="rect">
              <a:avLst/>
            </a:prstGeom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5815" y="5000863"/>
              <a:ext cx="940420" cy="1159710"/>
            </a:xfrm>
            <a:prstGeom prst="rect">
              <a:avLst/>
            </a:prstGeom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45363" y="4311038"/>
              <a:ext cx="945432" cy="1038702"/>
            </a:xfrm>
            <a:prstGeom prst="rect">
              <a:avLst/>
            </a:prstGeom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6491909" y="4440693"/>
              <a:ext cx="919574" cy="1156152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2879940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96296E-6 L -0.2375 0.2162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75" y="108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59259E-6 L -0.31493 0.311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47" y="155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07407E-6 L -0.40139 0.40648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69" y="20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48148E-6 L -0.06077 1.48148E-6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3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81481E-6 L 0.07014 4.81481E-6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0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build="p"/>
      <p:bldP spid="2" grpId="0"/>
      <p:bldP spid="2" grpId="1"/>
      <p:bldP spid="10" grpId="0"/>
      <p:bldP spid="10" grpId="1"/>
      <p:bldP spid="11" grpId="0"/>
      <p:bldP spid="11" grpId="1"/>
      <p:bldP spid="12" grpId="0" build="p"/>
      <p:bldP spid="13" grpId="0" build="p"/>
      <p:bldP spid="14" grpId="0" build="p"/>
      <p:bldP spid="15" grpId="0"/>
      <p:bldP spid="17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>
            <a:extLst>
              <a:ext uri="{FF2B5EF4-FFF2-40B4-BE49-F238E27FC236}">
                <a16:creationId xmlns:a16="http://schemas.microsoft.com/office/drawing/2014/main" id="{FE9024D5-ACCF-4F23-A14E-9AD2C8714D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26434">
            <a:off x="441349" y="2322247"/>
            <a:ext cx="471718" cy="53815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12ED9D3-BC25-4FE1-9CE5-1FF08408DF2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224"/>
          <a:stretch/>
        </p:blipFill>
        <p:spPr>
          <a:xfrm>
            <a:off x="429929" y="2246239"/>
            <a:ext cx="970154" cy="560462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A77C415-A84B-4618-90B6-89B4202B4C96}"/>
              </a:ext>
            </a:extLst>
          </p:cNvPr>
          <p:cNvSpPr/>
          <p:nvPr/>
        </p:nvSpPr>
        <p:spPr>
          <a:xfrm>
            <a:off x="2397637" y="835200"/>
            <a:ext cx="44662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Comic Sans MS" panose="030F0702030302020204" pitchFamily="66" charset="0"/>
              </a:rPr>
              <a:t>12 oranges, 2 in each basket.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76C051D-AD3D-4FEC-8EA5-B182ECBDDAF8}"/>
              </a:ext>
            </a:extLst>
          </p:cNvPr>
          <p:cNvSpPr/>
          <p:nvPr/>
        </p:nvSpPr>
        <p:spPr bwMode="auto">
          <a:xfrm rot="20392605">
            <a:off x="531276" y="1875954"/>
            <a:ext cx="803832" cy="48430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742950" marR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28C"/>
              </a:buClr>
              <a:buSzTx/>
              <a:buFont typeface="Arial" charset="0"/>
              <a:buChar char="●"/>
              <a:tabLst/>
            </a:pPr>
            <a:endParaRPr kumimoji="0" lang="en-GB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E24679E-6509-4CFD-A583-B37FA8DC92EB}"/>
              </a:ext>
            </a:extLst>
          </p:cNvPr>
          <p:cNvSpPr/>
          <p:nvPr/>
        </p:nvSpPr>
        <p:spPr bwMode="auto">
          <a:xfrm rot="3487734">
            <a:off x="991202" y="2160543"/>
            <a:ext cx="724441" cy="48430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742950" marR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28C"/>
              </a:buClr>
              <a:buSzTx/>
              <a:buFont typeface="Arial" charset="0"/>
              <a:buChar char="●"/>
              <a:tabLst/>
            </a:pPr>
            <a:endParaRPr kumimoji="0" lang="en-GB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1C9BB36-D2DC-494C-B101-3212ECE1145F}"/>
              </a:ext>
            </a:extLst>
          </p:cNvPr>
          <p:cNvSpPr/>
          <p:nvPr/>
        </p:nvSpPr>
        <p:spPr bwMode="auto">
          <a:xfrm rot="2167134">
            <a:off x="1347421" y="1823383"/>
            <a:ext cx="702648" cy="48430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742950" marR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28C"/>
              </a:buClr>
              <a:buSzTx/>
              <a:buFont typeface="Arial" charset="0"/>
              <a:buChar char="●"/>
              <a:tabLst/>
            </a:pPr>
            <a:endParaRPr kumimoji="0" lang="en-GB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A48BDF6-B151-43D2-83AD-D4A166B49F46}"/>
              </a:ext>
            </a:extLst>
          </p:cNvPr>
          <p:cNvSpPr/>
          <p:nvPr/>
        </p:nvSpPr>
        <p:spPr bwMode="auto">
          <a:xfrm rot="5711800">
            <a:off x="1669556" y="2322252"/>
            <a:ext cx="707851" cy="451418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742950" marR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28C"/>
              </a:buClr>
              <a:buSzTx/>
              <a:buFont typeface="Arial" charset="0"/>
              <a:buChar char="●"/>
              <a:tabLst/>
            </a:pPr>
            <a:endParaRPr kumimoji="0" lang="en-GB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89BD83A-1826-437A-8397-AC762D7AD9C8}"/>
              </a:ext>
            </a:extLst>
          </p:cNvPr>
          <p:cNvSpPr/>
          <p:nvPr/>
        </p:nvSpPr>
        <p:spPr bwMode="auto">
          <a:xfrm rot="2685370">
            <a:off x="2052385" y="1873324"/>
            <a:ext cx="707851" cy="451418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742950" marR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28C"/>
              </a:buClr>
              <a:buSzTx/>
              <a:buFont typeface="Arial" charset="0"/>
              <a:buChar char="●"/>
              <a:tabLst/>
            </a:pPr>
            <a:endParaRPr kumimoji="0" lang="en-GB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74246C00-3423-4832-A8BC-389638D65D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111" y="1901372"/>
            <a:ext cx="471718" cy="53815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C2EB2639-76F8-4636-9418-9D46330A02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584" y="1800163"/>
            <a:ext cx="471718" cy="538156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7ABB002-D411-4FDF-A940-BE3A0C006D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310" y="1722697"/>
            <a:ext cx="471718" cy="538156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CA4ED393-45A4-452B-925E-BE51BC920A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25" y="2212721"/>
            <a:ext cx="471718" cy="538156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2C50621D-3DFF-4B51-8F06-9AC8884028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60778">
            <a:off x="1803358" y="2142934"/>
            <a:ext cx="471718" cy="538156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A98BB20-3E13-45DD-8501-17AA40BCAE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00000">
            <a:off x="1761539" y="2386305"/>
            <a:ext cx="471718" cy="53815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2CD04F5-CA2E-458A-974F-554E9809CF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00000">
            <a:off x="1178965" y="2295107"/>
            <a:ext cx="471718" cy="538156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0E6BEA76-B006-4DBF-93D6-3286863D3F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00000">
            <a:off x="1103808" y="2006443"/>
            <a:ext cx="471718" cy="538156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891408B-E141-483C-BC60-55CE7400DD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00000">
            <a:off x="1434520" y="1671947"/>
            <a:ext cx="471718" cy="538156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E08798F7-370F-4602-A06B-B2EE145AB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00000">
            <a:off x="2272283" y="1957843"/>
            <a:ext cx="471718" cy="538156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616316FD-5542-4193-9E3C-B5C2CC291D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918729">
            <a:off x="1539324" y="1917270"/>
            <a:ext cx="471720" cy="538158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440203C2-C321-4B04-9B6A-B2DEBD51D53B}"/>
              </a:ext>
            </a:extLst>
          </p:cNvPr>
          <p:cNvSpPr/>
          <p:nvPr/>
        </p:nvSpPr>
        <p:spPr>
          <a:xfrm>
            <a:off x="2709567" y="4810607"/>
            <a:ext cx="40863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 divided into groups of 2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26F5AB06-6BBD-444B-BFE3-84119916B2FA}"/>
                  </a:ext>
                </a:extLst>
              </p:cNvPr>
              <p:cNvSpPr/>
              <p:nvPr/>
            </p:nvSpPr>
            <p:spPr>
              <a:xfrm>
                <a:off x="3882964" y="5418863"/>
                <a:ext cx="173957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12 ÷ 2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6 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26F5AB06-6BBD-444B-BFE3-84119916B2F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2964" y="5418863"/>
                <a:ext cx="1739579" cy="461665"/>
              </a:xfrm>
              <a:prstGeom prst="rect">
                <a:avLst/>
              </a:prstGeom>
              <a:blipFill>
                <a:blip r:embed="rId7"/>
                <a:stretch>
                  <a:fillRect l="-5614" t="-10526" r="-4211" b="-302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9" name="Picture 3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79842" y="76623"/>
            <a:ext cx="1375243" cy="169592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EDE935F-35DF-46FF-B489-3AE20DA3B6F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2041" y="3017318"/>
            <a:ext cx="1800718" cy="167652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4C94743-006B-4916-AB56-6C246A626E7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6730" y="3024668"/>
            <a:ext cx="1800718" cy="167652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BE4158D-ABF3-4CD0-9F98-95CFAE8C64F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19" y="3017318"/>
            <a:ext cx="1800718" cy="167652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649029C-4E3D-4817-9296-1E2F04C3357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7352" y="3027292"/>
            <a:ext cx="1800718" cy="167652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5E0C465-F3E1-47DC-B004-92440A99DA9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663" y="3023781"/>
            <a:ext cx="1800718" cy="167652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FA11C8C-0F80-4A77-82DD-EEE043D323C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7974" y="3023781"/>
            <a:ext cx="1800718" cy="1676526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129339" y="1476841"/>
            <a:ext cx="747045" cy="747045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5432183" y="1674282"/>
            <a:ext cx="2095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26989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22222E-6 L 0.01198 0.2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" y="10000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44444E-6 L 0.01632 0.22152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6" y="11065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42" presetClass="path" presetSubtype="0" accel="50000" decel="5000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1.94444E-6 4.81481E-6 L 0.13594 0.2627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88" y="13125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3.88889E-6 -3.7037E-7 L 0.1342 0.26782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01" y="13380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42" presetClass="path" presetSubtype="0" accel="50000" decel="5000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2.5E-6 -2.59259E-6 L 0.23802 0.20787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92" y="10394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42" presetClass="path" presetSubtype="0" accel="50000" decel="5000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-4.16667E-6 -2.96296E-6 L 0.20625 0.25348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12" y="12662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42" presetClass="path" presetSubtype="0" accel="50000" decel="5000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1.11111E-6 -3.7037E-7 L 0.29948 0.30394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65" y="15185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42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2.77778E-6 0 L 0.3276 0.26296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72" y="13148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42" presetClass="path" presetSubtype="0" accel="50000" decel="5000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2.77778E-6 2.96296E-6 L 0.43907 0.19444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44" y="9722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42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3.33333E-6 -3.7037E-7 L 0.39652 0.22986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826" y="11481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42" presetClass="path" presetSubtype="0" accel="50000" decel="5000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4.44444E-6 2.96296E-6 L 0.51527 0.25694 " pathEditMode="relative" rAng="0" ptsTypes="AA">
                                      <p:cBhvr>
                                        <p:cTn id="9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764" y="12847"/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42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 2.22222E-6 L 0.49826 0.27778 " pathEditMode="relative" rAng="0" ptsTypes="AA">
                                      <p:cBhvr>
                                        <p:cTn id="10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913" y="13889"/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33" grpId="0"/>
      <p:bldP spid="34" grpId="0"/>
      <p:bldP spid="43" grpId="0"/>
      <p:bldP spid="43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questions </a:t>
            </a:r>
            <a:br>
              <a:rPr lang="en-GB" dirty="0">
                <a:cs typeface="Calibri" panose="020F0502020204030204" pitchFamily="34" charset="0"/>
              </a:rPr>
            </a:br>
            <a:r>
              <a:rPr lang="en-GB" dirty="0">
                <a:cs typeface="Calibri" panose="020F0502020204030204" pitchFamily="34" charset="0"/>
              </a:rPr>
              <a:t>1 - 3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|0.8|2.2|0.8|2.5|0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6.2|4|1.7|1.8|3.1|3.4|3.4|6.4|3.3|3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6|2|2.1|5|3.5|4.1|8|5.4|9|9.8|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4|5.1|0.9|1.9|2.3|2.5|3.6|2.8|2.7|13.6|6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1|6.8|5.5|7.1|16|4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|2.8|1.9|1.3|4.6|6.1|11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DC7224F-BA2A-43CC-8D5C-9FDC4DB000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www.w3.org/XML/1998/namespace"/>
    <ds:schemaRef ds:uri="http://schemas.openxmlformats.org/package/2006/metadata/core-properties"/>
    <ds:schemaRef ds:uri="522d4c35-b548-4432-90ae-af4376e1c4b4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11132</TotalTime>
  <Words>233</Words>
  <Application>Microsoft Office PowerPoint</Application>
  <PresentationFormat>On-screen Show (4:3)</PresentationFormat>
  <Paragraphs>90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12</vt:i4>
      </vt:variant>
    </vt:vector>
  </HeadingPairs>
  <TitlesOfParts>
    <vt:vector size="26" baseType="lpstr">
      <vt:lpstr>Arial</vt:lpstr>
      <vt:lpstr>Calibri</vt:lpstr>
      <vt:lpstr>Cambria Math</vt:lpstr>
      <vt:lpstr>Comic Sans MS</vt:lpstr>
      <vt:lpstr>KG Primary Penmanship</vt:lpstr>
      <vt:lpstr>Myriad Pro Semibold</vt:lpstr>
      <vt:lpstr>Times New Roman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1 - 3 on the worksheet</vt:lpstr>
      <vt:lpstr>PowerPoint Presentation</vt:lpstr>
      <vt:lpstr>PowerPoint Presentation</vt:lpstr>
      <vt:lpstr>Have a go at questions 4 and 5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244</cp:revision>
  <dcterms:created xsi:type="dcterms:W3CDTF">2019-07-05T11:02:13Z</dcterms:created>
  <dcterms:modified xsi:type="dcterms:W3CDTF">2021-01-18T13:21:07Z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