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325" r:id="rId13"/>
    <p:sldId id="337" r:id="rId14"/>
    <p:sldId id="299" r:id="rId15"/>
    <p:sldId id="300" r:id="rId16"/>
    <p:sldId id="333" r:id="rId17"/>
    <p:sldId id="331" r:id="rId18"/>
    <p:sldId id="338" r:id="rId19"/>
    <p:sldId id="339" r:id="rId20"/>
    <p:sldId id="340" r:id="rId21"/>
    <p:sldId id="341" r:id="rId22"/>
    <p:sldId id="32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99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4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224" y="78"/>
      </p:cViewPr>
      <p:guideLst>
        <p:guide pos="499"/>
        <p:guide orient="horz" pos="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77" y="2231032"/>
            <a:ext cx="651718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3569110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Bikes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4242909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5292763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767080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4250819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Adults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Children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312034" y="4713292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814162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13634" y="5397500"/>
            <a:ext cx="575866" cy="3312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34" y="73992"/>
            <a:ext cx="4838700" cy="3867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9252" y="2851827"/>
            <a:ext cx="1427798" cy="1722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761" y="3032339"/>
            <a:ext cx="1334620" cy="16099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3862" y="2484850"/>
            <a:ext cx="1700241" cy="21577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38" y="2526669"/>
            <a:ext cx="553291" cy="3820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56" y="3166019"/>
            <a:ext cx="1375243" cy="16959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253" y="3327587"/>
            <a:ext cx="1371025" cy="16907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013" y="3233920"/>
            <a:ext cx="1427798" cy="17543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213" y="3331368"/>
            <a:ext cx="1427798" cy="15686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9659" y="3340664"/>
            <a:ext cx="1395823" cy="15335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4898" y="3391440"/>
            <a:ext cx="1287182" cy="15527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28" y="3389658"/>
            <a:ext cx="1427798" cy="1722321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62864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6580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05504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75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02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230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627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5875" y="4242909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1116" y="4984150"/>
            <a:ext cx="209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47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6 L -0.47865 -3.7037E-6 C -0.69375 -3.7037E-6 -0.95695 -0.10185 -0.95695 -0.18379 L -0.95695 -0.3675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4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L -0.51476 -7.40741E-7 C -0.74584 -7.40741E-7 -1.0283 -0.0875 -1.0283 -0.15787 L -1.0283 -0.31458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0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2066 -4.44444E-6 C -0.75434 -4.44444E-6 -1.04097 -0.05486 -1.04097 -0.0993 L -1.04097 -0.19838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49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L -0.51459 4.81481E-6 C -0.74532 4.81481E-6 -1.02813 -0.04167 -1.02813 -0.075 L -1.02813 -0.1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89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1406 -3.33333E-6 C -0.74375 -3.33333E-6 -1.02639 -0.03194 -1.02639 -0.0574 L -1.02639 -0.11412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1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44444E-6 L -0.50261 4.44444E-6 C -0.72813 4.44444E-6 -1.00504 -0.02176 -1.00504 -0.03912 L -1.00504 -0.078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43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49774 1.11022E-16 C -0.72153 1.11022E-16 -0.99549 -0.02315 -0.99549 -0.0419 L -0.99549 -0.0835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74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49757 -2.59259E-6 C -0.72066 -2.59259E-6 -0.99496 -0.0199 -0.99496 -0.03588 L -0.99496 -0.07176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57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48542 1.11111E-6 C -0.7033 1.11111E-6 -0.97084 -0.02153 -0.97084 -0.03866 L -0.97084 -0.0773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4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93455 -0.0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36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138" y="1040755"/>
            <a:ext cx="6919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Make a tally and record what you see out of your window or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objects in your house?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4673">
            <a:off x="372889" y="3975742"/>
            <a:ext cx="4695498" cy="1373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513">
            <a:off x="3394764" y="4601782"/>
            <a:ext cx="4695498" cy="1373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27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3652" y="248405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83653" y="915509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3654" y="196536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83654" y="1439680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7938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325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95402" y="1553235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1041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4757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87272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57147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165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6327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0043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3759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5329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75446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9045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2761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73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468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469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646843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6185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9901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713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312" y="877699"/>
            <a:ext cx="797518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Cars</a:t>
            </a:r>
            <a:r>
              <a:rPr lang="en-GB" sz="3200" dirty="0">
                <a:latin typeface="Comic Sans MS" panose="030F0702030302020204" pitchFamily="66" charset="0"/>
              </a:rPr>
              <a:t>				   Tally	              Total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Red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sz="3200" dirty="0" smtClean="0">
                <a:latin typeface="Comic Sans MS" panose="030F0702030302020204" pitchFamily="66" charset="0"/>
              </a:rPr>
              <a:t>       </a:t>
            </a:r>
            <a:r>
              <a:rPr lang="en-GB" sz="3200" dirty="0">
                <a:latin typeface="Comic Sans MS" panose="030F0702030302020204" pitchFamily="66" charset="0"/>
              </a:rPr>
              <a:t>								  </a:t>
            </a:r>
            <a:r>
              <a:rPr lang="en-GB" sz="3200" dirty="0" smtClean="0">
                <a:latin typeface="Comic Sans MS" panose="030F0702030302020204" pitchFamily="66" charset="0"/>
              </a:rPr>
              <a:t>    6</a:t>
            </a:r>
            <a:endParaRPr lang="en-GB" sz="3200" dirty="0">
              <a:latin typeface="Comic Sans MS" panose="030F0702030302020204" pitchFamily="66" charset="0"/>
            </a:endParaRP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Black       </a:t>
            </a:r>
            <a:r>
              <a:rPr lang="en-GB" sz="3200" dirty="0">
                <a:latin typeface="Comic Sans MS" panose="030F0702030302020204" pitchFamily="66" charset="0"/>
              </a:rPr>
              <a:t>										  3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Silver</a:t>
            </a:r>
            <a:r>
              <a:rPr lang="en-GB" sz="3200" dirty="0">
                <a:latin typeface="Comic Sans MS" panose="030F0702030302020204" pitchFamily="66" charset="0"/>
              </a:rPr>
              <a:t>								</a:t>
            </a: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 11</a:t>
            </a:r>
          </a:p>
          <a:p>
            <a:pPr>
              <a:spcAft>
                <a:spcPts val="400"/>
              </a:spcAft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13" y="3971447"/>
            <a:ext cx="1427798" cy="15686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2" y="3971447"/>
            <a:ext cx="1334620" cy="1609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87" y="4865523"/>
            <a:ext cx="628015" cy="680900"/>
          </a:xfrm>
          <a:prstGeom prst="rect">
            <a:avLst/>
          </a:prstGeom>
        </p:spPr>
      </p:pic>
      <p:pic>
        <p:nvPicPr>
          <p:cNvPr id="1026" name="Picture 2" descr="Free Tennis Racquet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40" flipH="1">
            <a:off x="4453172" y="4423148"/>
            <a:ext cx="932837" cy="9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3" y="4098759"/>
            <a:ext cx="1395823" cy="1533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3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1448" y="2771367"/>
            <a:ext cx="6874889" cy="1315266"/>
            <a:chOff x="1091728" y="3039857"/>
            <a:chExt cx="4068071" cy="77828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57282" y="2874307"/>
              <a:ext cx="778277" cy="11093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02765" y="2874306"/>
              <a:ext cx="778277" cy="11093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35562" y="2874307"/>
              <a:ext cx="778277" cy="11093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81045" y="2874306"/>
              <a:ext cx="778277" cy="11093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5968" y="2874303"/>
              <a:ext cx="778277" cy="110938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75EBB4-30B0-4812-B32B-CB768000A5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04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228" y="2491594"/>
            <a:ext cx="1315259" cy="1874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2070" y="2491592"/>
            <a:ext cx="1315259" cy="1874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466" y="2491594"/>
            <a:ext cx="1315259" cy="18748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0309" y="2491592"/>
            <a:ext cx="1315259" cy="18748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1298" y="2491587"/>
            <a:ext cx="1315259" cy="18748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9668" y="1339712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05545" y="3063761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25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3935" y="496438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13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5DE924-25A2-4758-AFEE-801FAC4A9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A4CD9-23EE-41AB-86B0-8840F68129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3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0891" y="332525"/>
            <a:ext cx="728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Teddy is drawing a tally chart while his mum unpacks the shopping.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816899" y="1798744"/>
            <a:ext cx="6126480" cy="927463"/>
          </a:xfrm>
          <a:prstGeom prst="wedgeRoundRectCallout">
            <a:avLst>
              <a:gd name="adj1" fmla="val -61119"/>
              <a:gd name="adj2" fmla="val 117430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How many bananas Mum?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919469" y="2589784"/>
            <a:ext cx="1771287" cy="198805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9138" y="4441413"/>
            <a:ext cx="6126480" cy="927463"/>
          </a:xfrm>
          <a:prstGeom prst="wedgeRoundRectCallout">
            <a:avLst>
              <a:gd name="adj1" fmla="val 72570"/>
              <a:gd name="adj2" fmla="val 30106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 altogether Teddy dear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1960140"/>
            <a:ext cx="3121404" cy="31349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847703" y="289995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0857" y="289995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08748" y="289995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5428" y="288760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1672" y="300758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-0.7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8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21676" y="1960140"/>
            <a:ext cx="5469080" cy="3134976"/>
            <a:chOff x="2221676" y="1960140"/>
            <a:chExt cx="5469080" cy="3134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19610">
              <a:off x="5919469" y="2589784"/>
              <a:ext cx="1771287" cy="19880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676" y="1960140"/>
              <a:ext cx="3121404" cy="3134976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2847703" y="2899954"/>
              <a:ext cx="52251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30857" y="2899954"/>
              <a:ext cx="57960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908748" y="2899954"/>
              <a:ext cx="84087" cy="1111055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45428" y="2887603"/>
              <a:ext cx="32246" cy="1144067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91672" y="3007580"/>
              <a:ext cx="260459" cy="895801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3121404" cy="313497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2606782" y="3516939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37120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43048" y="3503963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36662" y="3497388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38627" y="3497388"/>
            <a:ext cx="113974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67459" y="3633537"/>
            <a:ext cx="114133" cy="9872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56837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075007" y="3633537"/>
            <a:ext cx="33571" cy="10091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75018" y="3519280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451882" y="3536361"/>
            <a:ext cx="14006" cy="97693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242" y="3520830"/>
            <a:ext cx="0" cy="111769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10091" y="3599266"/>
            <a:ext cx="1261" cy="104497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6199" y="3520830"/>
            <a:ext cx="54508" cy="97216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03702" y="4859871"/>
            <a:ext cx="4965" cy="11063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88543" y="4848805"/>
            <a:ext cx="57960" cy="11234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9805" y="4844340"/>
            <a:ext cx="40512" cy="10999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66769" y="4820898"/>
            <a:ext cx="39943" cy="10159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642646" y="4895348"/>
            <a:ext cx="812596" cy="10446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58958" y="4859871"/>
            <a:ext cx="34754" cy="9872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59954" y="4848805"/>
            <a:ext cx="22948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7499" y="4848805"/>
            <a:ext cx="14394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0022" y="4850680"/>
            <a:ext cx="30862" cy="9964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706551" y="4850680"/>
            <a:ext cx="767449" cy="9595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98791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6431" y="4820898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20707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57" y="142486"/>
            <a:ext cx="3121404" cy="3134976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1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2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764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40" y="1243255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44" y="2893820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47352" y="3104969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91787" y="4346457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18" y="4347020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986" y="1822440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279974" y="25502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80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5" y="1252872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9" y="2903437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32347" y="3114586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76782" y="4356074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13" y="4356637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6227" y="1321090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1184245" y="17171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804" y="17171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20893" y="1716701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08452" y="1716701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36490" y="1717164"/>
            <a:ext cx="924362" cy="83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6645" y="31289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204" y="31289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6938" y="4691431"/>
            <a:ext cx="579468" cy="584674"/>
            <a:chOff x="2278546" y="4642046"/>
            <a:chExt cx="924362" cy="93266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05425" y="5001596"/>
            <a:ext cx="579468" cy="584674"/>
            <a:chOff x="2278546" y="4642046"/>
            <a:chExt cx="924362" cy="93266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531429" y="1881051"/>
            <a:ext cx="57476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6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.4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5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9|0.7|0.9|0.9|0.9|3.3|1.8|3.3|1.7|8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.5|3|1|1.6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3.5|1.5|15.5|8.1|9|14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4.4|4.4|3.7|3.3|12.1|4|1.6|4.5|11.4|1.1|3.8|3.7|3.4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8|18.3|0.9|5.2|7|13.7|4.2|3.3|5.2|5.4|6.1|4.7|9.7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5.1|1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9E1A6E-AF11-4411-8C25-4FDB8006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94a41c2b-c9a4-4155-9cd3-2586bd5a7cc7"/>
    <ds:schemaRef ds:uri="http://schemas.microsoft.com/office/2006/documentManagement/types"/>
    <ds:schemaRef ds:uri="http://purl.org/dc/dcmitype/"/>
    <ds:schemaRef ds:uri="http://schemas.microsoft.com/office/infopath/2007/PartnerControls"/>
    <ds:schemaRef ds:uri="8fba47cf-d4c2-4342-84d4-550bc2b4b2f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12603</TotalTime>
  <Words>88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304</cp:revision>
  <dcterms:created xsi:type="dcterms:W3CDTF">2019-07-05T11:02:13Z</dcterms:created>
  <dcterms:modified xsi:type="dcterms:W3CDTF">2021-01-31T15:45:58Z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