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337" r:id="rId13"/>
    <p:sldId id="339" r:id="rId14"/>
    <p:sldId id="299" r:id="rId15"/>
    <p:sldId id="340" r:id="rId16"/>
    <p:sldId id="341" r:id="rId17"/>
    <p:sldId id="338" r:id="rId18"/>
    <p:sldId id="344" r:id="rId19"/>
    <p:sldId id="345" r:id="rId20"/>
    <p:sldId id="34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03" userDrawn="1">
          <p15:clr>
            <a:srgbClr val="A4A3A4"/>
          </p15:clr>
        </p15:guide>
        <p15:guide id="3" orient="horz" pos="82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6C5C"/>
    <a:srgbClr val="E6E6E6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3613" autoAdjust="0"/>
  </p:normalViewPr>
  <p:slideViewPr>
    <p:cSldViewPr snapToGrid="0" snapToObjects="1">
      <p:cViewPr varScale="1">
        <p:scale>
          <a:sx n="73" d="100"/>
          <a:sy n="73" d="100"/>
        </p:scale>
        <p:origin x="1116" y="78"/>
      </p:cViewPr>
      <p:guideLst>
        <p:guide pos="703"/>
        <p:guide orient="horz" pos="8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31/01/2021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6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8" Type="http://schemas.openxmlformats.org/officeDocument/2006/relationships/image" Target="../media/image67.png"/><Relationship Id="rId21" Type="http://schemas.openxmlformats.org/officeDocument/2006/relationships/image" Target="../media/image12.png"/><Relationship Id="rId17" Type="http://schemas.openxmlformats.org/officeDocument/2006/relationships/image" Target="../media/image66.png"/><Relationship Id="rId2" Type="http://schemas.openxmlformats.org/officeDocument/2006/relationships/slideLayout" Target="../slideLayouts/slideLayout6.xml"/><Relationship Id="rId20" Type="http://schemas.openxmlformats.org/officeDocument/2006/relationships/image" Target="../media/image10.png"/><Relationship Id="rId1" Type="http://schemas.openxmlformats.org/officeDocument/2006/relationships/tags" Target="../tags/tag4.xml"/><Relationship Id="rId23" Type="http://schemas.openxmlformats.org/officeDocument/2006/relationships/image" Target="../media/image14.png"/><Relationship Id="rId19" Type="http://schemas.openxmlformats.org/officeDocument/2006/relationships/image" Target="../media/image9.png"/><Relationship Id="rId22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2" Type="http://schemas.openxmlformats.org/officeDocument/2006/relationships/image" Target="../media/image7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6143" y="2231032"/>
            <a:ext cx="6194073" cy="239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5068" y="344713"/>
            <a:ext cx="73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bananas?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10463"/>
              </p:ext>
            </p:extLst>
          </p:nvPr>
        </p:nvGraphicFramePr>
        <p:xfrm>
          <a:off x="1195973" y="4032413"/>
          <a:ext cx="6002881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765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995224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latin typeface="Comic Sans MS" panose="030F0702030302020204" pitchFamily="66" charset="0"/>
                        </a:rPr>
                        <a:t>Alex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Rosie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Mo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Amir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pic>
        <p:nvPicPr>
          <p:cNvPr id="46" name="Picture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854" y="830416"/>
            <a:ext cx="747045" cy="74704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5265841" y="96140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403" y="3157818"/>
            <a:ext cx="766620" cy="8745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banana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blipFill>
                <a:blip r:embed="rId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384505"/>
            <a:ext cx="559537" cy="6383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6" y="4384505"/>
            <a:ext cx="559537" cy="6383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856240"/>
            <a:ext cx="559537" cy="6383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5" y="4856240"/>
            <a:ext cx="559537" cy="6383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5301072"/>
            <a:ext cx="559537" cy="63834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6" y="5301072"/>
            <a:ext cx="559537" cy="63834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5772807"/>
            <a:ext cx="559537" cy="63834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5" y="5772807"/>
            <a:ext cx="559537" cy="6383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127" y="4857159"/>
            <a:ext cx="559537" cy="6383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564" y="4857159"/>
            <a:ext cx="559537" cy="63834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65841" y="799462"/>
            <a:ext cx="2800797" cy="84413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729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425021"/>
              </p:ext>
            </p:extLst>
          </p:nvPr>
        </p:nvGraphicFramePr>
        <p:xfrm>
          <a:off x="1195973" y="4032413"/>
          <a:ext cx="6002881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765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995224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384505"/>
            <a:ext cx="559537" cy="6383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6" y="4384505"/>
            <a:ext cx="559537" cy="6383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4856240"/>
            <a:ext cx="559537" cy="6383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945" y="4856240"/>
            <a:ext cx="559537" cy="6383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163" y="5301072"/>
            <a:ext cx="559537" cy="6383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46" y="5301072"/>
            <a:ext cx="559537" cy="6383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339" y="5746283"/>
            <a:ext cx="559537" cy="6383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763" y="5327975"/>
            <a:ext cx="559537" cy="6383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127" y="4857159"/>
            <a:ext cx="559537" cy="6383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527" y="5327975"/>
            <a:ext cx="559537" cy="63834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45294" y="4496497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Charlotte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0099" y="4958162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Poppy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70694" y="5399927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Noah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35499" y="5861592"/>
            <a:ext cx="1905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Oliver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?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banana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blipFill>
                <a:blip r:embed="rId6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981075" y="3365482"/>
            <a:ext cx="461665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6214" y="1446468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53201" y="157746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5068" y="344713"/>
            <a:ext cx="73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bananas?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44862">
            <a:off x="5818909" y="3277140"/>
            <a:ext cx="559537" cy="63834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118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" grpId="0" animBg="1"/>
      <p:bldP spid="2" grpId="1" animBg="1"/>
      <p:bldP spid="23" grpId="0"/>
      <p:bldP spid="2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40545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Which tally chart is correct?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Why are the others incorrect?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802482"/>
              </p:ext>
            </p:extLst>
          </p:nvPr>
        </p:nvGraphicFramePr>
        <p:xfrm>
          <a:off x="1953492" y="1239205"/>
          <a:ext cx="4514998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499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25749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Amount of smiles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341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125910"/>
              </p:ext>
            </p:extLst>
          </p:nvPr>
        </p:nvGraphicFramePr>
        <p:xfrm>
          <a:off x="344936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269126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635598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78933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87408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87297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242830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87165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34090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43897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538864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691828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789901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887973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691828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636163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89901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8879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987862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98729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17895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493384"/>
              </p:ext>
            </p:extLst>
          </p:nvPr>
        </p:nvGraphicFramePr>
        <p:xfrm>
          <a:off x="344936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52" name="Straight Connector 51"/>
          <p:cNvCxnSpPr/>
          <p:nvPr/>
        </p:nvCxnSpPr>
        <p:spPr>
          <a:xfrm>
            <a:off x="269126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635598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78933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887408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987297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242830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187165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4090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43897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8864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677194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775267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87333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691828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89901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887973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987069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97266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33488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242830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48258"/>
              </p:ext>
            </p:extLst>
          </p:nvPr>
        </p:nvGraphicFramePr>
        <p:xfrm>
          <a:off x="4377935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74" name="Straight Connector 73"/>
          <p:cNvCxnSpPr/>
          <p:nvPr/>
        </p:nvCxnSpPr>
        <p:spPr>
          <a:xfrm>
            <a:off x="6724262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6668597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822334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920407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020296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75829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72482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822900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920972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724827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6669162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8229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920972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7020861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7020296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075330"/>
              </p:ext>
            </p:extLst>
          </p:nvPr>
        </p:nvGraphicFramePr>
        <p:xfrm>
          <a:off x="4377935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95" name="Straight Connector 94"/>
          <p:cNvCxnSpPr/>
          <p:nvPr/>
        </p:nvCxnSpPr>
        <p:spPr>
          <a:xfrm>
            <a:off x="6724262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6668597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822334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920407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020296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263400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7207735" y="564868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361473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459545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559434" y="560789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71019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808266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90633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724827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6822900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920972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7020068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7005662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727582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72634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7207735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73614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459545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55943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>
            <a:off x="6652318" y="485010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7004017" y="4814079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3833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40545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Which tally chart is correct?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Why are the others incorrect?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802482"/>
              </p:ext>
            </p:extLst>
          </p:nvPr>
        </p:nvGraphicFramePr>
        <p:xfrm>
          <a:off x="1953492" y="1239205"/>
          <a:ext cx="4514998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499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25749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Amount of smiles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341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125910"/>
              </p:ext>
            </p:extLst>
          </p:nvPr>
        </p:nvGraphicFramePr>
        <p:xfrm>
          <a:off x="344936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269126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635598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78933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87408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87297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242830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87165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34090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43897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538864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691828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789901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887973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691828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636163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89901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8879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987862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98729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17895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493384"/>
              </p:ext>
            </p:extLst>
          </p:nvPr>
        </p:nvGraphicFramePr>
        <p:xfrm>
          <a:off x="344936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52" name="Straight Connector 51"/>
          <p:cNvCxnSpPr/>
          <p:nvPr/>
        </p:nvCxnSpPr>
        <p:spPr>
          <a:xfrm>
            <a:off x="269126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635598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78933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887408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987297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242830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187165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40903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438975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8864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677194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775267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87333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691828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89901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887973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987069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97266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33488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242830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48258"/>
              </p:ext>
            </p:extLst>
          </p:nvPr>
        </p:nvGraphicFramePr>
        <p:xfrm>
          <a:off x="4377935" y="3054151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74" name="Straight Connector 73"/>
          <p:cNvCxnSpPr/>
          <p:nvPr/>
        </p:nvCxnSpPr>
        <p:spPr>
          <a:xfrm>
            <a:off x="6724262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6668597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822334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920407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020296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75829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72482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822900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920972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724827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6669162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8229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920972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7020861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7020296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075330"/>
              </p:ext>
            </p:extLst>
          </p:nvPr>
        </p:nvGraphicFramePr>
        <p:xfrm>
          <a:off x="4377935" y="4769067"/>
          <a:ext cx="3613464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732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1806732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Bella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Isla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Theo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59265"/>
                  </a:ext>
                </a:extLst>
              </a:tr>
            </a:tbl>
          </a:graphicData>
        </a:graphic>
      </p:graphicFrame>
      <p:cxnSp>
        <p:nvCxnSpPr>
          <p:cNvPr id="95" name="Straight Connector 94"/>
          <p:cNvCxnSpPr/>
          <p:nvPr/>
        </p:nvCxnSpPr>
        <p:spPr>
          <a:xfrm>
            <a:off x="6724262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822334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920407" y="520079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020296" y="520123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263400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7207735" y="564868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361473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459545" y="5607455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559434" y="5607892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710193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808266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906338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724827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6822900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920972" y="559314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7020068" y="5593584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7005662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7275829" y="481668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7263400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7207735" y="3919456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7361473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459545" y="3878231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559434" y="3878668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>
            <a:off x="6652318" y="485010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7004017" y="4814079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U-Turn Arrow 3"/>
          <p:cNvSpPr/>
          <p:nvPr/>
        </p:nvSpPr>
        <p:spPr>
          <a:xfrm rot="5400000">
            <a:off x="3448318" y="3389712"/>
            <a:ext cx="1048905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3" name="U-Turn Arrow 92"/>
          <p:cNvSpPr/>
          <p:nvPr/>
        </p:nvSpPr>
        <p:spPr>
          <a:xfrm rot="16200000">
            <a:off x="1712936" y="3342245"/>
            <a:ext cx="1048905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3" name="U-Turn Arrow 112"/>
          <p:cNvSpPr/>
          <p:nvPr/>
        </p:nvSpPr>
        <p:spPr>
          <a:xfrm rot="5400000">
            <a:off x="3738697" y="5309858"/>
            <a:ext cx="611273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3" name="U-Turn Arrow 122"/>
          <p:cNvSpPr/>
          <p:nvPr/>
        </p:nvSpPr>
        <p:spPr>
          <a:xfrm rot="16200000">
            <a:off x="1902493" y="5276829"/>
            <a:ext cx="649643" cy="567790"/>
          </a:xfrm>
          <a:prstGeom prst="uturnArrow">
            <a:avLst>
              <a:gd name="adj1" fmla="val 27262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 flipH="1">
            <a:off x="6668597" y="5242020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709126" y="2659593"/>
            <a:ext cx="500666" cy="938545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098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9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9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3" grpId="0" animBg="1"/>
      <p:bldP spid="113" grpId="0" animBg="1"/>
      <p:bldP spid="123" grpId="0" animBg="1"/>
      <p:bldP spid="1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5068" y="344713"/>
            <a:ext cx="7300831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Ron and Amir have been tallying animals they saw on their walk.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help to complete the tally chart?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358549"/>
              </p:ext>
            </p:extLst>
          </p:nvPr>
        </p:nvGraphicFramePr>
        <p:xfrm>
          <a:off x="1396725" y="2286991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2518682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545318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Alpacas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049849" y="3725311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75874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85782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95689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601785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91878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81970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72062" y="3706820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43625" y="3733090"/>
            <a:ext cx="396000" cy="2539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17283" y="327369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3537529" y="2812160"/>
            <a:ext cx="396000" cy="324000"/>
            <a:chOff x="4145281" y="457200"/>
            <a:chExt cx="504000" cy="483326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1689" y="2804867"/>
            <a:ext cx="396000" cy="324000"/>
            <a:chOff x="4145281" y="457200"/>
            <a:chExt cx="504000" cy="483326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>
            <a:off x="3715499" y="327369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880" y="4025366"/>
            <a:ext cx="1427798" cy="170311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63227" flipH="1">
            <a:off x="559706" y="4208037"/>
            <a:ext cx="1389408" cy="176073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440491" y="2712550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45605" y="3194906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25120" y="3642770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44911" y="4102821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3865966" y="4171462"/>
            <a:ext cx="0" cy="3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4702" y="4998550"/>
            <a:ext cx="747045" cy="74704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3991689" y="512954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655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7" grpId="0"/>
      <p:bldP spid="4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931168" y="1263858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1168" y="1263858"/>
                <a:ext cx="3012141" cy="461665"/>
              </a:xfrm>
              <a:prstGeom prst="rect">
                <a:avLst/>
              </a:prstGeom>
              <a:blipFill>
                <a:blip r:embed="rId17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016269" y="4065995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6269" y="4065995"/>
                <a:ext cx="3012141" cy="461665"/>
              </a:xfrm>
              <a:prstGeom prst="rect">
                <a:avLst/>
              </a:prstGeom>
              <a:blipFill>
                <a:blip r:embed="rId1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67512" y="311192"/>
            <a:ext cx="7634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They use their tally to draw pictograms.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34" y="3215120"/>
            <a:ext cx="1166916" cy="139192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5956" y="825883"/>
            <a:ext cx="1190339" cy="1508465"/>
          </a:xfrm>
          <a:prstGeom prst="rect">
            <a:avLst/>
          </a:prstGeom>
        </p:spPr>
      </p:pic>
      <p:sp>
        <p:nvSpPr>
          <p:cNvPr id="109" name="Oval 108"/>
          <p:cNvSpPr/>
          <p:nvPr/>
        </p:nvSpPr>
        <p:spPr>
          <a:xfrm>
            <a:off x="2758282" y="1388790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664519" y="2088866"/>
            <a:ext cx="4045718" cy="1684679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245564" y="5189074"/>
            <a:ext cx="1252107" cy="878222"/>
          </a:xfrm>
          <a:prstGeom prst="rect">
            <a:avLst/>
          </a:prstGeom>
        </p:spPr>
      </p:pic>
      <p:sp>
        <p:nvSpPr>
          <p:cNvPr id="113" name="Rounded Rectangular Callout 112"/>
          <p:cNvSpPr/>
          <p:nvPr/>
        </p:nvSpPr>
        <p:spPr>
          <a:xfrm>
            <a:off x="1066800" y="4203916"/>
            <a:ext cx="2313047" cy="919401"/>
          </a:xfrm>
          <a:prstGeom prst="wedgeRoundRectCallout">
            <a:avLst>
              <a:gd name="adj1" fmla="val -34071"/>
              <a:gd name="adj2" fmla="val 75655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Amir hasn’t drawn circles.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4071070" y="4068474"/>
            <a:ext cx="2695489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1906035" y="1259831"/>
            <a:ext cx="3037274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162809" y="810721"/>
            <a:ext cx="2995449" cy="1156138"/>
          </a:xfrm>
          <a:prstGeom prst="rect">
            <a:avLst/>
          </a:prstGeom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243422"/>
              </p:ext>
            </p:extLst>
          </p:nvPr>
        </p:nvGraphicFramePr>
        <p:xfrm>
          <a:off x="1679270" y="2122018"/>
          <a:ext cx="1385039" cy="1552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39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</a:tblGrid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Alpacas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sp>
        <p:nvSpPr>
          <p:cNvPr id="117" name="Rounded Rectangle 116"/>
          <p:cNvSpPr/>
          <p:nvPr/>
        </p:nvSpPr>
        <p:spPr>
          <a:xfrm>
            <a:off x="3042027" y="2428922"/>
            <a:ext cx="2300681" cy="324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4861085" y="4159667"/>
            <a:ext cx="318211" cy="274320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919781"/>
              </p:ext>
            </p:extLst>
          </p:nvPr>
        </p:nvGraphicFramePr>
        <p:xfrm>
          <a:off x="3563069" y="4797896"/>
          <a:ext cx="4653309" cy="1552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1831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301478">
                  <a:extLst>
                    <a:ext uri="{9D8B030D-6E8A-4147-A177-3AD203B41FA5}">
                      <a16:colId xmlns:a16="http://schemas.microsoft.com/office/drawing/2014/main" val="2237512653"/>
                    </a:ext>
                  </a:extLst>
                </a:gridCol>
              </a:tblGrid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Alpacas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105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sp>
        <p:nvSpPr>
          <p:cNvPr id="26" name="Isosceles Triangle 25"/>
          <p:cNvSpPr/>
          <p:nvPr/>
        </p:nvSpPr>
        <p:spPr>
          <a:xfrm>
            <a:off x="5019339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Isosceles Triangle 26"/>
          <p:cNvSpPr/>
          <p:nvPr/>
        </p:nvSpPr>
        <p:spPr>
          <a:xfrm>
            <a:off x="5339043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>
            <a:off x="5658747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Isosceles Triangle 28"/>
          <p:cNvSpPr/>
          <p:nvPr/>
        </p:nvSpPr>
        <p:spPr>
          <a:xfrm>
            <a:off x="5978451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Isosceles Triangle 29"/>
          <p:cNvSpPr/>
          <p:nvPr/>
        </p:nvSpPr>
        <p:spPr>
          <a:xfrm>
            <a:off x="6298155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/>
          <p:cNvSpPr/>
          <p:nvPr/>
        </p:nvSpPr>
        <p:spPr>
          <a:xfrm>
            <a:off x="6617859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Isosceles Triangle 35"/>
          <p:cNvSpPr/>
          <p:nvPr/>
        </p:nvSpPr>
        <p:spPr>
          <a:xfrm>
            <a:off x="6937563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Isosceles Triangle 36"/>
          <p:cNvSpPr/>
          <p:nvPr/>
        </p:nvSpPr>
        <p:spPr>
          <a:xfrm>
            <a:off x="7257267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Isosceles Triangle 37"/>
          <p:cNvSpPr/>
          <p:nvPr/>
        </p:nvSpPr>
        <p:spPr>
          <a:xfrm>
            <a:off x="7576971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Isosceles Triangle 40"/>
          <p:cNvSpPr/>
          <p:nvPr/>
        </p:nvSpPr>
        <p:spPr>
          <a:xfrm>
            <a:off x="7896675" y="515247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Isosceles Triangle 41"/>
          <p:cNvSpPr/>
          <p:nvPr/>
        </p:nvSpPr>
        <p:spPr>
          <a:xfrm>
            <a:off x="5019339" y="547970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Isosceles Triangle 42"/>
          <p:cNvSpPr/>
          <p:nvPr/>
        </p:nvSpPr>
        <p:spPr>
          <a:xfrm>
            <a:off x="5339043" y="547970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43"/>
          <p:cNvSpPr/>
          <p:nvPr/>
        </p:nvSpPr>
        <p:spPr>
          <a:xfrm>
            <a:off x="5021159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Isosceles Triangle 44"/>
          <p:cNvSpPr/>
          <p:nvPr/>
        </p:nvSpPr>
        <p:spPr>
          <a:xfrm>
            <a:off x="5340863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Isosceles Triangle 45"/>
          <p:cNvSpPr/>
          <p:nvPr/>
        </p:nvSpPr>
        <p:spPr>
          <a:xfrm>
            <a:off x="5660567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Isosceles Triangle 46"/>
          <p:cNvSpPr/>
          <p:nvPr/>
        </p:nvSpPr>
        <p:spPr>
          <a:xfrm>
            <a:off x="5980271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Isosceles Triangle 47"/>
          <p:cNvSpPr/>
          <p:nvPr/>
        </p:nvSpPr>
        <p:spPr>
          <a:xfrm>
            <a:off x="6299975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Isosceles Triangle 48"/>
          <p:cNvSpPr/>
          <p:nvPr/>
        </p:nvSpPr>
        <p:spPr>
          <a:xfrm>
            <a:off x="6619679" y="5772520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Isosceles Triangle 49"/>
          <p:cNvSpPr/>
          <p:nvPr/>
        </p:nvSpPr>
        <p:spPr>
          <a:xfrm>
            <a:off x="5021159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Isosceles Triangle 50"/>
          <p:cNvSpPr/>
          <p:nvPr/>
        </p:nvSpPr>
        <p:spPr>
          <a:xfrm>
            <a:off x="5340863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Isosceles Triangle 51"/>
          <p:cNvSpPr/>
          <p:nvPr/>
        </p:nvSpPr>
        <p:spPr>
          <a:xfrm>
            <a:off x="5660567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Isosceles Triangle 52"/>
          <p:cNvSpPr/>
          <p:nvPr/>
        </p:nvSpPr>
        <p:spPr>
          <a:xfrm>
            <a:off x="5980271" y="6086555"/>
            <a:ext cx="238162" cy="205312"/>
          </a:xfrm>
          <a:prstGeom prst="triangle">
            <a:avLst/>
          </a:prstGeom>
          <a:solidFill>
            <a:schemeClr val="accent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112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6" grpId="0" animBg="1"/>
      <p:bldP spid="118" grpId="0" animBg="1"/>
      <p:bldP spid="1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846614" y="788245"/>
            <a:ext cx="65849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Can you go on a walk or a mini beast hunt and see which animals/insects you might find? Can you create your own tally chart choosing your </a:t>
            </a:r>
            <a:r>
              <a:rPr lang="en-GB" sz="2800" smtClean="0">
                <a:latin typeface="Comic Sans MS" panose="030F0702030302020204" pitchFamily="66" charset="0"/>
              </a:rPr>
              <a:t>own animals?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616256"/>
              </p:ext>
            </p:extLst>
          </p:nvPr>
        </p:nvGraphicFramePr>
        <p:xfrm>
          <a:off x="628733" y="3733799"/>
          <a:ext cx="7232046" cy="1930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097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5131068">
                  <a:extLst>
                    <a:ext uri="{9D8B030D-6E8A-4147-A177-3AD203B41FA5}">
                      <a16:colId xmlns:a16="http://schemas.microsoft.com/office/drawing/2014/main" val="2237512653"/>
                    </a:ext>
                  </a:extLst>
                </a:gridCol>
              </a:tblGrid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>
                          <a:latin typeface="Comic Sans MS" panose="030F0702030302020204" pitchFamily="66" charset="0"/>
                        </a:rPr>
                        <a:t>Cows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032269" y="3138895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269" y="3138895"/>
                <a:ext cx="3012141" cy="461665"/>
              </a:xfrm>
              <a:prstGeom prst="rect">
                <a:avLst/>
              </a:prstGeom>
              <a:blipFill>
                <a:blip r:embed="rId12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Oval 51"/>
          <p:cNvSpPr/>
          <p:nvPr/>
        </p:nvSpPr>
        <p:spPr>
          <a:xfrm>
            <a:off x="5857082" y="322572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261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5068" y="344713"/>
            <a:ext cx="7300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How many bananas?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10463"/>
              </p:ext>
            </p:extLst>
          </p:nvPr>
        </p:nvGraphicFramePr>
        <p:xfrm>
          <a:off x="1195973" y="4032413"/>
          <a:ext cx="6002881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765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995224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Children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latin typeface="Comic Sans MS" panose="030F0702030302020204" pitchFamily="66" charset="0"/>
                        </a:rPr>
                        <a:t>Alex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Rosie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Mo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Amir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403" y="3157818"/>
            <a:ext cx="766620" cy="8745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banana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841" y="3370326"/>
                <a:ext cx="3012141" cy="461665"/>
              </a:xfrm>
              <a:prstGeom prst="rect">
                <a:avLst/>
              </a:prstGeom>
              <a:blipFill>
                <a:blip r:embed="rId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5718">
            <a:off x="3099038" y="1765890"/>
            <a:ext cx="799373" cy="897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5718">
            <a:off x="4591711" y="1710205"/>
            <a:ext cx="799373" cy="8971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73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5.2|0.7|0.8|0.7|0.7|5.9|1.1|1.9|1.5|4.1|5|4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11.4|9.3|11.9|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|6.2|0.8|6.1|4.6|1.1|1.3|0.6|0.9|1.9|2.2|0.6|0.6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6|2.5|11.2|3.1|1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5|20.1|7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9|1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1|14.8|2.2|6.6|1.6|5.4|1.2|1.1|4.2|1.4|0.8|1|0.9|1.3|1.3|0.9|0.7|0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94a41c2b-c9a4-4155-9cd3-2586bd5a7cc7"/>
    <ds:schemaRef ds:uri="8fba47cf-d4c2-4342-84d4-550bc2b4b2fe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13262</TotalTime>
  <Words>220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323</cp:revision>
  <dcterms:created xsi:type="dcterms:W3CDTF">2019-07-05T11:02:13Z</dcterms:created>
  <dcterms:modified xsi:type="dcterms:W3CDTF">2021-01-31T15:53:08Z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