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6" r:id="rId11"/>
  </p:sldMasterIdLst>
  <p:notesMasterIdLst>
    <p:notesMasterId r:id="rId23"/>
  </p:notesMasterIdLst>
  <p:sldIdLst>
    <p:sldId id="296" r:id="rId12"/>
    <p:sldId id="297" r:id="rId13"/>
    <p:sldId id="325" r:id="rId14"/>
    <p:sldId id="339" r:id="rId15"/>
    <p:sldId id="342" r:id="rId16"/>
    <p:sldId id="299" r:id="rId17"/>
    <p:sldId id="333" r:id="rId18"/>
    <p:sldId id="332" r:id="rId19"/>
    <p:sldId id="343" r:id="rId20"/>
    <p:sldId id="334" r:id="rId21"/>
    <p:sldId id="34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99" userDrawn="1">
          <p15:clr>
            <a:srgbClr val="A4A3A4"/>
          </p15:clr>
        </p15:guide>
        <p15:guide id="3" orient="horz" pos="38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74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24" y="78"/>
      </p:cViewPr>
      <p:guideLst>
        <p:guide pos="499"/>
        <p:guide orient="horz"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33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48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23/01/2021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15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4.png"/><Relationship Id="rId5" Type="http://schemas.openxmlformats.org/officeDocument/2006/relationships/image" Target="../media/image21.png"/><Relationship Id="rId4" Type="http://schemas.microsoft.com/office/2007/relationships/hdphoto" Target="../media/hdphoto1.wdp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" y="2535858"/>
            <a:ext cx="6328196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793" y="3492203"/>
            <a:ext cx="2559749" cy="2570878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242" y="3524250"/>
            <a:ext cx="2559749" cy="2570878"/>
          </a:xfrm>
          <a:prstGeom prst="rect">
            <a:avLst/>
          </a:prstGeom>
        </p:spPr>
      </p:pic>
      <p:sp>
        <p:nvSpPr>
          <p:cNvPr id="2" name="Trapezoid 1"/>
          <p:cNvSpPr/>
          <p:nvPr/>
        </p:nvSpPr>
        <p:spPr>
          <a:xfrm>
            <a:off x="568214" y="970333"/>
            <a:ext cx="7340138" cy="2389691"/>
          </a:xfrm>
          <a:prstGeom prst="trapezoid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/>
          <p:cNvCxnSpPr/>
          <p:nvPr/>
        </p:nvCxnSpPr>
        <p:spPr>
          <a:xfrm>
            <a:off x="1836575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1655878" y="4249704"/>
            <a:ext cx="1336640" cy="76890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090376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324198" y="402592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9804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2358" y="337444"/>
            <a:ext cx="499948" cy="49994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552307" y="348344"/>
            <a:ext cx="2003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939" y="1026417"/>
            <a:ext cx="1427798" cy="15686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396" y="961463"/>
            <a:ext cx="1334620" cy="1609923"/>
          </a:xfrm>
          <a:prstGeom prst="rect">
            <a:avLst/>
          </a:prstGeom>
        </p:spPr>
      </p:pic>
      <p:cxnSp>
        <p:nvCxnSpPr>
          <p:cNvPr id="56" name="Straight Connector 55"/>
          <p:cNvCxnSpPr/>
          <p:nvPr/>
        </p:nvCxnSpPr>
        <p:spPr>
          <a:xfrm>
            <a:off x="2839118" y="4115880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792484" y="4108479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552939" y="411588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737758" y="4137811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75323" y="4108478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244819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381725" y="3943350"/>
            <a:ext cx="0" cy="126335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581750" y="4137812"/>
            <a:ext cx="0" cy="99269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81" name="Picture 8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5965" y="4548533"/>
            <a:ext cx="1029587" cy="68290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782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repeatCount="7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11111E-6 L 4.44444E-6 -0.0819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9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6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repeatCount="600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3.05556E-6 -0.05324 " pathEditMode="relative" rAng="0" ptsTypes="AA">
                                      <p:cBhvr>
                                        <p:cTn id="35" dur="433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62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5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0.0842 0.0025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05 3.7037E-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9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2.22222E-6 1.11111E-6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5 and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013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60504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3326" y="316855"/>
            <a:ext cx="7388827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How many is represented here?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2)	</a:t>
            </a:r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8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  <a:endParaRPr lang="en-GB" sz="11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11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	</a:t>
            </a:r>
          </a:p>
          <a:p>
            <a:endParaRPr lang="en-GB" sz="2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80734" y="812423"/>
            <a:ext cx="1315259" cy="187481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576" y="812421"/>
            <a:ext cx="1315259" cy="18748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546216" y="812423"/>
            <a:ext cx="1315259" cy="187481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059" y="812421"/>
            <a:ext cx="1315259" cy="187481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626870" y="3236219"/>
            <a:ext cx="1021694" cy="759870"/>
            <a:chOff x="1711664" y="3402007"/>
            <a:chExt cx="575866" cy="428293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029205" y="3235135"/>
            <a:ext cx="1021694" cy="759870"/>
            <a:chOff x="1711664" y="3402007"/>
            <a:chExt cx="575866" cy="428293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4431854" y="3234051"/>
            <a:ext cx="1021694" cy="759870"/>
            <a:chOff x="1711664" y="3402007"/>
            <a:chExt cx="575866" cy="428293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6011272" y="3242077"/>
            <a:ext cx="1021694" cy="759870"/>
            <a:chOff x="1711664" y="3402007"/>
            <a:chExt cx="575866" cy="428293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1574299" y="4961587"/>
            <a:ext cx="1021694" cy="759870"/>
            <a:chOff x="1711664" y="3402007"/>
            <a:chExt cx="575866" cy="428293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11664" y="3459662"/>
              <a:ext cx="575866" cy="331270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6383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203534" y="3402618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3173496" y="4947162"/>
            <a:ext cx="243348" cy="758786"/>
            <a:chOff x="1789514" y="3402007"/>
            <a:chExt cx="137160" cy="427682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178951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926674" y="3402007"/>
              <a:ext cx="0" cy="427682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6883162" y="1434442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1" name="Rectangle 60"/>
          <p:cNvSpPr/>
          <p:nvPr/>
        </p:nvSpPr>
        <p:spPr>
          <a:xfrm>
            <a:off x="7422188" y="3330166"/>
            <a:ext cx="684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20</a:t>
            </a:r>
            <a:endParaRPr lang="en-GB" dirty="0"/>
          </a:p>
        </p:txBody>
      </p:sp>
      <p:sp>
        <p:nvSpPr>
          <p:cNvPr id="62" name="Rectangle 61"/>
          <p:cNvSpPr/>
          <p:nvPr/>
        </p:nvSpPr>
        <p:spPr>
          <a:xfrm>
            <a:off x="4889285" y="5076237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  <a:cs typeface="Calibri" panose="020F0502020204030204" pitchFamily="34" charset="0"/>
              </a:rPr>
              <a:t>7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3695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1, 2 and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13586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492" y="4297525"/>
            <a:ext cx="5389033" cy="20965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7325" y="465287"/>
            <a:ext cx="5563494" cy="22964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938" y="3118657"/>
            <a:ext cx="1058774" cy="149594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73633">
            <a:off x="2253829" y="3055027"/>
            <a:ext cx="1058774" cy="149594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22" y="3004890"/>
            <a:ext cx="1058774" cy="149594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5922391" y="2914129"/>
            <a:ext cx="1058774" cy="149594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731904">
            <a:off x="6024749" y="2544763"/>
            <a:ext cx="1058774" cy="149594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279" y="3089098"/>
            <a:ext cx="928225" cy="1011809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784" y="3803000"/>
            <a:ext cx="928225" cy="101180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025" y="2948637"/>
            <a:ext cx="928225" cy="1011809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905" y="3225518"/>
            <a:ext cx="928225" cy="1011809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30" y="3946481"/>
            <a:ext cx="928225" cy="1011809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24" y="4133961"/>
            <a:ext cx="928225" cy="1011809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60" y="4571201"/>
            <a:ext cx="928225" cy="101180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259" y="4667444"/>
            <a:ext cx="928225" cy="1011809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037" y="4915084"/>
            <a:ext cx="928225" cy="1011809"/>
          </a:xfrm>
          <a:prstGeom prst="rect">
            <a:avLst/>
          </a:prstGeom>
        </p:spPr>
      </p:pic>
      <p:sp>
        <p:nvSpPr>
          <p:cNvPr id="73" name="Cross 72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1028692" y="3254505"/>
            <a:ext cx="1012494" cy="996714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4" name="Picture 7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64689" y="965013"/>
            <a:ext cx="747045" cy="747045"/>
          </a:xfrm>
          <a:prstGeom prst="rect">
            <a:avLst/>
          </a:prstGeom>
        </p:spPr>
      </p:pic>
      <p:sp>
        <p:nvSpPr>
          <p:cNvPr id="75" name="TextBox 74"/>
          <p:cNvSpPr txBox="1"/>
          <p:nvPr/>
        </p:nvSpPr>
        <p:spPr>
          <a:xfrm>
            <a:off x="6589930" y="1706254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156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5" grpId="0"/>
      <p:bldP spid="7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637" y="1493014"/>
            <a:ext cx="1836226" cy="11274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68" y="272342"/>
            <a:ext cx="2607682" cy="234812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272" y="2487303"/>
            <a:ext cx="1014413" cy="1157288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85" y="4553136"/>
            <a:ext cx="1243013" cy="1157288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2482" y="3665212"/>
            <a:ext cx="950169" cy="10839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54708" y="3244618"/>
            <a:ext cx="950169" cy="108399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43786" y="4833835"/>
            <a:ext cx="950169" cy="108399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9166" y="2791487"/>
            <a:ext cx="950169" cy="108399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373" y="2589960"/>
            <a:ext cx="950169" cy="108399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585" y="3687956"/>
            <a:ext cx="1014413" cy="1157288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919" y="2695098"/>
            <a:ext cx="1243013" cy="115728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128" y="3749969"/>
            <a:ext cx="1243013" cy="1157288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4517" y="2711718"/>
            <a:ext cx="1243013" cy="1157288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3345995" y="3405280"/>
            <a:ext cx="4097153" cy="2661408"/>
            <a:chOff x="425314" y="3153297"/>
            <a:chExt cx="4938664" cy="3208033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9021" y="3153297"/>
              <a:ext cx="1370273" cy="1366906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006339" y="3897213"/>
              <a:ext cx="1483791" cy="1480145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25314" y="4644603"/>
              <a:ext cx="1483791" cy="1480145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632" y="3258106"/>
              <a:ext cx="1370273" cy="1366906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285059" y="4042583"/>
              <a:ext cx="1483791" cy="1480145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93705" y="3362915"/>
              <a:ext cx="1370273" cy="1366906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539005" y="4189206"/>
              <a:ext cx="1483791" cy="1480145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121716" y="4881185"/>
              <a:ext cx="1483791" cy="1480145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8398" y="4992452"/>
              <a:ext cx="1370273" cy="1366906"/>
            </a:xfrm>
            <a:prstGeom prst="rect">
              <a:avLst/>
            </a:prstGeom>
          </p:spPr>
        </p:pic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62985"/>
              </p:ext>
            </p:extLst>
          </p:nvPr>
        </p:nvGraphicFramePr>
        <p:xfrm>
          <a:off x="3948168" y="517021"/>
          <a:ext cx="4173282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1094">
                  <a:extLst>
                    <a:ext uri="{9D8B030D-6E8A-4147-A177-3AD203B41FA5}">
                      <a16:colId xmlns:a16="http://schemas.microsoft.com/office/drawing/2014/main" val="886089647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2498081618"/>
                    </a:ext>
                  </a:extLst>
                </a:gridCol>
                <a:gridCol w="1391094">
                  <a:extLst>
                    <a:ext uri="{9D8B030D-6E8A-4147-A177-3AD203B41FA5}">
                      <a16:colId xmlns:a16="http://schemas.microsoft.com/office/drawing/2014/main" val="3816180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Animals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6862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Horses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483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Dogs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453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Chickens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42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Frogs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24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Sheep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728169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409575" y="517021"/>
            <a:ext cx="2125903" cy="178802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279708" y="1659408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745251" y="1649813"/>
            <a:ext cx="960595" cy="79576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719274" y="293848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154227" y="298426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437516" y="97558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4375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5551816" y="137120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1506275" y="36084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696997" y="4051196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038524" y="40882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4375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51816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6471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61479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5394572" y="1795076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1345484" y="495926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436304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3040125" y="415387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541570" y="2183243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5429831" y="3105635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269216" y="307956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656213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61479" y="218324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6421111" y="308797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6771671" y="5186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0055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119818" y="1804084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4570736" y="367259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5560751" y="3805127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6522756" y="3869320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4099596" y="4377593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5089611" y="4510128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6051616" y="4574321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3691073" y="5028794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V="1">
            <a:off x="4681088" y="5161329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V="1">
            <a:off x="5643093" y="5225522"/>
            <a:ext cx="738990" cy="61219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44101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546283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660926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761479" y="2573291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5394572" y="2587762"/>
            <a:ext cx="412396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94553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051616" y="2569837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6168821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6254837" y="2573292"/>
            <a:ext cx="0" cy="2436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7280676" y="912727"/>
            <a:ext cx="3000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7259837" y="1329625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7259837" y="1693558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259837" y="210043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259837" y="2499744"/>
            <a:ext cx="341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76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2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2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2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2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2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2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2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2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2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2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2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2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2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2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2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2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0" grpId="0"/>
      <p:bldP spid="111" grpId="0"/>
      <p:bldP spid="1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277865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4|1.4|1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1|13.6|2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1.2|7.8|20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0.1|5.7|4.2|1.2|3|0.6|27.6|0.6|0.5|0.5|0.5|3.5|0.5|0.5|0.6|1|4.1|2.6|2.3|3|3.7|1.5|3.6|0.7|4.5|2.1|2|3.1|8|0.8|0.8|3.4|0.5|0.4|2.5|0.5|0.4|3.5|0.6|0.8|2.6|0.6|0.4|2.1|0.7|0.6|5.7|2.1|4.2|2.6|7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0.1|17.4|15.3|24.8|1.1|2.7|25.4|3.1|14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19E1A6E-AF11-4411-8C25-4FDB800637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94a41c2b-c9a4-4155-9cd3-2586bd5a7cc7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fba47cf-d4c2-4342-84d4-550bc2b4b2f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12655</TotalTime>
  <Words>57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1_Your turn</vt:lpstr>
      <vt:lpstr>PowerPoint Presentation</vt:lpstr>
      <vt:lpstr>PowerPoint Presentation</vt:lpstr>
      <vt:lpstr>PowerPoint Presentation</vt:lpstr>
      <vt:lpstr>PowerPoint Presentation</vt:lpstr>
      <vt:lpstr>Have a go at questions  1, 2 and 3 on the worksheet</vt:lpstr>
      <vt:lpstr>PowerPoint Presentation</vt:lpstr>
      <vt:lpstr>PowerPoint Presentation</vt:lpstr>
      <vt:lpstr>PowerPoint Presentation</vt:lpstr>
      <vt:lpstr>Have a go at question  4 on the worksheet</vt:lpstr>
      <vt:lpstr>PowerPoint Presentation</vt:lpstr>
      <vt:lpstr>Have a go at questions  5 and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308</cp:revision>
  <dcterms:created xsi:type="dcterms:W3CDTF">2019-07-05T11:02:13Z</dcterms:created>
  <dcterms:modified xsi:type="dcterms:W3CDTF">2021-01-23T13:32:01Z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