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5065-8A8D-42D9-B51D-E0A5F280C65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B532-EE9A-49F9-9D1E-69A087178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4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5065-8A8D-42D9-B51D-E0A5F280C65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B532-EE9A-49F9-9D1E-69A087178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91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5065-8A8D-42D9-B51D-E0A5F280C65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B532-EE9A-49F9-9D1E-69A087178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39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5065-8A8D-42D9-B51D-E0A5F280C65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B532-EE9A-49F9-9D1E-69A087178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9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5065-8A8D-42D9-B51D-E0A5F280C65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B532-EE9A-49F9-9D1E-69A087178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5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5065-8A8D-42D9-B51D-E0A5F280C65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B532-EE9A-49F9-9D1E-69A087178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4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5065-8A8D-42D9-B51D-E0A5F280C65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B532-EE9A-49F9-9D1E-69A087178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9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5065-8A8D-42D9-B51D-E0A5F280C65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B532-EE9A-49F9-9D1E-69A087178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0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5065-8A8D-42D9-B51D-E0A5F280C65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B532-EE9A-49F9-9D1E-69A087178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2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5065-8A8D-42D9-B51D-E0A5F280C65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B532-EE9A-49F9-9D1E-69A087178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92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5065-8A8D-42D9-B51D-E0A5F280C65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B532-EE9A-49F9-9D1E-69A087178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10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25065-8A8D-42D9-B51D-E0A5F280C65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BB532-EE9A-49F9-9D1E-69A087178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2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7281" y="1332410"/>
            <a:ext cx="60481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70C0"/>
                </a:solidFill>
              </a:rPr>
              <a:t>Class 2 Snowman Competition</a:t>
            </a:r>
            <a:r>
              <a:rPr lang="en-GB" sz="6600" dirty="0" smtClean="0">
                <a:solidFill>
                  <a:srgbClr val="0070C0"/>
                </a:solidFill>
              </a:rPr>
              <a:t>!</a:t>
            </a:r>
          </a:p>
          <a:p>
            <a:pPr algn="ctr"/>
            <a:r>
              <a:rPr lang="en-GB" sz="6600" dirty="0" smtClean="0">
                <a:solidFill>
                  <a:srgbClr val="0070C0"/>
                </a:solidFill>
              </a:rPr>
              <a:t>14.01.21</a:t>
            </a:r>
            <a:endParaRPr lang="en-GB" sz="6600" dirty="0">
              <a:solidFill>
                <a:srgbClr val="0070C0"/>
              </a:solidFill>
            </a:endParaRPr>
          </a:p>
        </p:txBody>
      </p:sp>
      <p:pic>
        <p:nvPicPr>
          <p:cNvPr id="6" name="Picture 5" descr="&lt;strong&gt;Snowman&lt;/strong&gt;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49" y="0"/>
            <a:ext cx="4286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2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72" t="13839" r="34003" b="9196"/>
          <a:stretch/>
        </p:blipFill>
        <p:spPr>
          <a:xfrm>
            <a:off x="4062549" y="783770"/>
            <a:ext cx="4114800" cy="563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769" t="13661" r="34405" b="10625"/>
          <a:stretch/>
        </p:blipFill>
        <p:spPr>
          <a:xfrm>
            <a:off x="3984171" y="770709"/>
            <a:ext cx="4140926" cy="55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44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685" t="34018" r="37317" b="13125"/>
          <a:stretch/>
        </p:blipFill>
        <p:spPr>
          <a:xfrm>
            <a:off x="3599678" y="1306286"/>
            <a:ext cx="423064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9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070" t="15267" r="34003" b="11161"/>
          <a:stretch/>
        </p:blipFill>
        <p:spPr>
          <a:xfrm>
            <a:off x="4023359" y="888274"/>
            <a:ext cx="4153989" cy="53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171" t="13483" r="34204" b="9910"/>
          <a:stretch/>
        </p:blipFill>
        <p:spPr>
          <a:xfrm>
            <a:off x="4036423" y="757646"/>
            <a:ext cx="4114800" cy="56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3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372" t="13661" r="34204" b="9197"/>
          <a:stretch/>
        </p:blipFill>
        <p:spPr>
          <a:xfrm>
            <a:off x="4062549" y="770708"/>
            <a:ext cx="4088674" cy="5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6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472" t="13483" r="33702" b="9732"/>
          <a:stretch/>
        </p:blipFill>
        <p:spPr>
          <a:xfrm>
            <a:off x="4075611" y="757646"/>
            <a:ext cx="4140926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93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71" t="13303" r="34405" b="10625"/>
          <a:stretch/>
        </p:blipFill>
        <p:spPr>
          <a:xfrm>
            <a:off x="4036423" y="744583"/>
            <a:ext cx="4088674" cy="55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0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134" t="13182" r="32166" b="8939"/>
          <a:stretch/>
        </p:blipFill>
        <p:spPr>
          <a:xfrm>
            <a:off x="3626428" y="966355"/>
            <a:ext cx="3917373" cy="53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0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13" t="13839" r="47657" b="10268"/>
          <a:stretch/>
        </p:blipFill>
        <p:spPr>
          <a:xfrm>
            <a:off x="3526971" y="679267"/>
            <a:ext cx="4271554" cy="55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0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513" t="14018" r="47657" b="10446"/>
          <a:stretch/>
        </p:blipFill>
        <p:spPr>
          <a:xfrm>
            <a:off x="3579224" y="1097279"/>
            <a:ext cx="4271554" cy="55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1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13" t="14018" r="47557" b="9910"/>
          <a:stretch/>
        </p:blipFill>
        <p:spPr>
          <a:xfrm>
            <a:off x="3483965" y="748154"/>
            <a:ext cx="4462069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9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312" t="14018" r="47657" b="10803"/>
          <a:stretch/>
        </p:blipFill>
        <p:spPr>
          <a:xfrm>
            <a:off x="3409405" y="1005839"/>
            <a:ext cx="4297680" cy="54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970" t="14375" r="34405" b="9911"/>
          <a:stretch/>
        </p:blipFill>
        <p:spPr>
          <a:xfrm>
            <a:off x="3657600" y="901337"/>
            <a:ext cx="4114800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0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371" t="13483" r="34706" b="9375"/>
          <a:stretch/>
        </p:blipFill>
        <p:spPr>
          <a:xfrm>
            <a:off x="3703320" y="914400"/>
            <a:ext cx="4023360" cy="56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7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72" t="13482" r="34606" b="10445"/>
          <a:stretch/>
        </p:blipFill>
        <p:spPr>
          <a:xfrm>
            <a:off x="4101737" y="783770"/>
            <a:ext cx="4036423" cy="556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8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21" t="13483" r="22256" b="10804"/>
          <a:stretch/>
        </p:blipFill>
        <p:spPr>
          <a:xfrm>
            <a:off x="2390503" y="757646"/>
            <a:ext cx="7315200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03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 SNOWBALL</dc:creator>
  <cp:lastModifiedBy>EMILY  SNOWBALL</cp:lastModifiedBy>
  <cp:revision>3</cp:revision>
  <dcterms:created xsi:type="dcterms:W3CDTF">2021-01-15T13:57:43Z</dcterms:created>
  <dcterms:modified xsi:type="dcterms:W3CDTF">2021-01-15T15:25:04Z</dcterms:modified>
</cp:coreProperties>
</file>